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Lst>
  <p:sldSz cy="5143500" cx="9144000"/>
  <p:notesSz cx="6858000" cy="9144000"/>
  <p:embeddedFontLst>
    <p:embeddedFont>
      <p:font typeface="Montserrat"/>
      <p:regular r:id="rId30"/>
      <p:bold r:id="rId31"/>
      <p:italic r:id="rId32"/>
      <p:boldItalic r:id="rId33"/>
    </p:embeddedFont>
    <p:embeddedFont>
      <p:font typeface="Lato"/>
      <p:regular r:id="rId34"/>
      <p:bold r:id="rId35"/>
      <p:italic r:id="rId36"/>
      <p:boldItalic r:id="rId3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Montserrat-bold.fntdata"/><Relationship Id="rId30" Type="http://schemas.openxmlformats.org/officeDocument/2006/relationships/font" Target="fonts/Montserrat-regular.fntdata"/><Relationship Id="rId11" Type="http://schemas.openxmlformats.org/officeDocument/2006/relationships/slide" Target="slides/slide6.xml"/><Relationship Id="rId33" Type="http://schemas.openxmlformats.org/officeDocument/2006/relationships/font" Target="fonts/Montserrat-boldItalic.fntdata"/><Relationship Id="rId10" Type="http://schemas.openxmlformats.org/officeDocument/2006/relationships/slide" Target="slides/slide5.xml"/><Relationship Id="rId32" Type="http://schemas.openxmlformats.org/officeDocument/2006/relationships/font" Target="fonts/Montserrat-italic.fntdata"/><Relationship Id="rId13" Type="http://schemas.openxmlformats.org/officeDocument/2006/relationships/slide" Target="slides/slide8.xml"/><Relationship Id="rId35" Type="http://schemas.openxmlformats.org/officeDocument/2006/relationships/font" Target="fonts/Lato-bold.fntdata"/><Relationship Id="rId12" Type="http://schemas.openxmlformats.org/officeDocument/2006/relationships/slide" Target="slides/slide7.xml"/><Relationship Id="rId34" Type="http://schemas.openxmlformats.org/officeDocument/2006/relationships/font" Target="fonts/Lato-regular.fntdata"/><Relationship Id="rId15" Type="http://schemas.openxmlformats.org/officeDocument/2006/relationships/slide" Target="slides/slide10.xml"/><Relationship Id="rId37" Type="http://schemas.openxmlformats.org/officeDocument/2006/relationships/font" Target="fonts/Lato-boldItalic.fntdata"/><Relationship Id="rId14" Type="http://schemas.openxmlformats.org/officeDocument/2006/relationships/slide" Target="slides/slide9.xml"/><Relationship Id="rId36" Type="http://schemas.openxmlformats.org/officeDocument/2006/relationships/font" Target="fonts/Lato-italic.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0" name="Shape 130"/>
        <p:cNvGrpSpPr/>
        <p:nvPr/>
      </p:nvGrpSpPr>
      <p:grpSpPr>
        <a:xfrm>
          <a:off x="0" y="0"/>
          <a:ext cx="0" cy="0"/>
          <a:chOff x="0" y="0"/>
          <a:chExt cx="0" cy="0"/>
        </a:xfrm>
      </p:grpSpPr>
      <p:sp>
        <p:nvSpPr>
          <p:cNvPr id="131" name="Google Shape;13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corey</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2" name="Shape 212"/>
        <p:cNvGrpSpPr/>
        <p:nvPr/>
      </p:nvGrpSpPr>
      <p:grpSpPr>
        <a:xfrm>
          <a:off x="0" y="0"/>
          <a:ext cx="0" cy="0"/>
          <a:chOff x="0" y="0"/>
          <a:chExt cx="0" cy="0"/>
        </a:xfrm>
      </p:grpSpPr>
      <p:sp>
        <p:nvSpPr>
          <p:cNvPr id="213" name="Google Shape;213;g501aa7e40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4" name="Google Shape;214;g501aa7e40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3" name="Shape 223"/>
        <p:cNvGrpSpPr/>
        <p:nvPr/>
      </p:nvGrpSpPr>
      <p:grpSpPr>
        <a:xfrm>
          <a:off x="0" y="0"/>
          <a:ext cx="0" cy="0"/>
          <a:chOff x="0" y="0"/>
          <a:chExt cx="0" cy="0"/>
        </a:xfrm>
      </p:grpSpPr>
      <p:sp>
        <p:nvSpPr>
          <p:cNvPr id="224" name="Google Shape;224;g501aa7e409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5" name="Google Shape;225;g501aa7e409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3" name="Shape 233"/>
        <p:cNvGrpSpPr/>
        <p:nvPr/>
      </p:nvGrpSpPr>
      <p:grpSpPr>
        <a:xfrm>
          <a:off x="0" y="0"/>
          <a:ext cx="0" cy="0"/>
          <a:chOff x="0" y="0"/>
          <a:chExt cx="0" cy="0"/>
        </a:xfrm>
      </p:grpSpPr>
      <p:sp>
        <p:nvSpPr>
          <p:cNvPr id="234" name="Google Shape;234;g501aa7e409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5" name="Google Shape;235;g501aa7e409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4" name="Shape 244"/>
        <p:cNvGrpSpPr/>
        <p:nvPr/>
      </p:nvGrpSpPr>
      <p:grpSpPr>
        <a:xfrm>
          <a:off x="0" y="0"/>
          <a:ext cx="0" cy="0"/>
          <a:chOff x="0" y="0"/>
          <a:chExt cx="0" cy="0"/>
        </a:xfrm>
      </p:grpSpPr>
      <p:sp>
        <p:nvSpPr>
          <p:cNvPr id="245" name="Google Shape;245;g501aa7e409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6" name="Google Shape;246;g501aa7e409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4" name="Shape 254"/>
        <p:cNvGrpSpPr/>
        <p:nvPr/>
      </p:nvGrpSpPr>
      <p:grpSpPr>
        <a:xfrm>
          <a:off x="0" y="0"/>
          <a:ext cx="0" cy="0"/>
          <a:chOff x="0" y="0"/>
          <a:chExt cx="0" cy="0"/>
        </a:xfrm>
      </p:grpSpPr>
      <p:sp>
        <p:nvSpPr>
          <p:cNvPr id="255" name="Google Shape;255;g501555172c_1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6" name="Google Shape;256;g501555172c_1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6" name="Shape 266"/>
        <p:cNvGrpSpPr/>
        <p:nvPr/>
      </p:nvGrpSpPr>
      <p:grpSpPr>
        <a:xfrm>
          <a:off x="0" y="0"/>
          <a:ext cx="0" cy="0"/>
          <a:chOff x="0" y="0"/>
          <a:chExt cx="0" cy="0"/>
        </a:xfrm>
      </p:grpSpPr>
      <p:sp>
        <p:nvSpPr>
          <p:cNvPr id="267" name="Google Shape;267;g5233864a80_1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8" name="Google Shape;268;g5233864a80_1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3" name="Shape 273"/>
        <p:cNvGrpSpPr/>
        <p:nvPr/>
      </p:nvGrpSpPr>
      <p:grpSpPr>
        <a:xfrm>
          <a:off x="0" y="0"/>
          <a:ext cx="0" cy="0"/>
          <a:chOff x="0" y="0"/>
          <a:chExt cx="0" cy="0"/>
        </a:xfrm>
      </p:grpSpPr>
      <p:sp>
        <p:nvSpPr>
          <p:cNvPr id="274" name="Google Shape;274;g50105f8cc3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5" name="Google Shape;275;g50105f8cc3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1" name="Shape 281"/>
        <p:cNvGrpSpPr/>
        <p:nvPr/>
      </p:nvGrpSpPr>
      <p:grpSpPr>
        <a:xfrm>
          <a:off x="0" y="0"/>
          <a:ext cx="0" cy="0"/>
          <a:chOff x="0" y="0"/>
          <a:chExt cx="0" cy="0"/>
        </a:xfrm>
      </p:grpSpPr>
      <p:sp>
        <p:nvSpPr>
          <p:cNvPr id="282" name="Google Shape;282;g4ce1fef8fd_2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3" name="Google Shape;283;g4ce1fef8fd_2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steve</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7" name="Shape 287"/>
        <p:cNvGrpSpPr/>
        <p:nvPr/>
      </p:nvGrpSpPr>
      <p:grpSpPr>
        <a:xfrm>
          <a:off x="0" y="0"/>
          <a:ext cx="0" cy="0"/>
          <a:chOff x="0" y="0"/>
          <a:chExt cx="0" cy="0"/>
        </a:xfrm>
      </p:grpSpPr>
      <p:sp>
        <p:nvSpPr>
          <p:cNvPr id="288" name="Google Shape;288;g54b5981269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9" name="Google Shape;289;g54b5981269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corey</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5" name="Shape 295"/>
        <p:cNvGrpSpPr/>
        <p:nvPr/>
      </p:nvGrpSpPr>
      <p:grpSpPr>
        <a:xfrm>
          <a:off x="0" y="0"/>
          <a:ext cx="0" cy="0"/>
          <a:chOff x="0" y="0"/>
          <a:chExt cx="0" cy="0"/>
        </a:xfrm>
      </p:grpSpPr>
      <p:sp>
        <p:nvSpPr>
          <p:cNvPr id="296" name="Google Shape;296;g5233864a8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7" name="Google Shape;297;g5233864a8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steve</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8" name="Shape 138"/>
        <p:cNvGrpSpPr/>
        <p:nvPr/>
      </p:nvGrpSpPr>
      <p:grpSpPr>
        <a:xfrm>
          <a:off x="0" y="0"/>
          <a:ext cx="0" cy="0"/>
          <a:chOff x="0" y="0"/>
          <a:chExt cx="0" cy="0"/>
        </a:xfrm>
      </p:grpSpPr>
      <p:sp>
        <p:nvSpPr>
          <p:cNvPr id="139" name="Google Shape;139;g505cb4293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505cb4293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corey</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1" name="Shape 301"/>
        <p:cNvGrpSpPr/>
        <p:nvPr/>
      </p:nvGrpSpPr>
      <p:grpSpPr>
        <a:xfrm>
          <a:off x="0" y="0"/>
          <a:ext cx="0" cy="0"/>
          <a:chOff x="0" y="0"/>
          <a:chExt cx="0" cy="0"/>
        </a:xfrm>
      </p:grpSpPr>
      <p:sp>
        <p:nvSpPr>
          <p:cNvPr id="302" name="Google Shape;302;g5010959f36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3" name="Google Shape;303;g5010959f36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corey</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0" name="Shape 310"/>
        <p:cNvGrpSpPr/>
        <p:nvPr/>
      </p:nvGrpSpPr>
      <p:grpSpPr>
        <a:xfrm>
          <a:off x="0" y="0"/>
          <a:ext cx="0" cy="0"/>
          <a:chOff x="0" y="0"/>
          <a:chExt cx="0" cy="0"/>
        </a:xfrm>
      </p:grpSpPr>
      <p:sp>
        <p:nvSpPr>
          <p:cNvPr id="311" name="Google Shape;311;g5010959f3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2" name="Google Shape;312;g5010959f3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corey</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8" name="Shape 318"/>
        <p:cNvGrpSpPr/>
        <p:nvPr/>
      </p:nvGrpSpPr>
      <p:grpSpPr>
        <a:xfrm>
          <a:off x="0" y="0"/>
          <a:ext cx="0" cy="0"/>
          <a:chOff x="0" y="0"/>
          <a:chExt cx="0" cy="0"/>
        </a:xfrm>
      </p:grpSpPr>
      <p:sp>
        <p:nvSpPr>
          <p:cNvPr id="319" name="Google Shape;319;g505cb42933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0" name="Google Shape;320;g505cb42933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4" name="Shape 324"/>
        <p:cNvGrpSpPr/>
        <p:nvPr/>
      </p:nvGrpSpPr>
      <p:grpSpPr>
        <a:xfrm>
          <a:off x="0" y="0"/>
          <a:ext cx="0" cy="0"/>
          <a:chOff x="0" y="0"/>
          <a:chExt cx="0" cy="0"/>
        </a:xfrm>
      </p:grpSpPr>
      <p:sp>
        <p:nvSpPr>
          <p:cNvPr id="325" name="Google Shape;325;g50105f8cc3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6" name="Google Shape;326;g50105f8cc3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0" name="Shape 330"/>
        <p:cNvGrpSpPr/>
        <p:nvPr/>
      </p:nvGrpSpPr>
      <p:grpSpPr>
        <a:xfrm>
          <a:off x="0" y="0"/>
          <a:ext cx="0" cy="0"/>
          <a:chOff x="0" y="0"/>
          <a:chExt cx="0" cy="0"/>
        </a:xfrm>
      </p:grpSpPr>
      <p:sp>
        <p:nvSpPr>
          <p:cNvPr id="331" name="Google Shape;331;g5010959f36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2" name="Google Shape;332;g5010959f36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5" name="Shape 145"/>
        <p:cNvGrpSpPr/>
        <p:nvPr/>
      </p:nvGrpSpPr>
      <p:grpSpPr>
        <a:xfrm>
          <a:off x="0" y="0"/>
          <a:ext cx="0" cy="0"/>
          <a:chOff x="0" y="0"/>
          <a:chExt cx="0" cy="0"/>
        </a:xfrm>
      </p:grpSpPr>
      <p:sp>
        <p:nvSpPr>
          <p:cNvPr id="146" name="Google Shape;146;g505cb42933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505cb42933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corey</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3" name="Shape 153"/>
        <p:cNvGrpSpPr/>
        <p:nvPr/>
      </p:nvGrpSpPr>
      <p:grpSpPr>
        <a:xfrm>
          <a:off x="0" y="0"/>
          <a:ext cx="0" cy="0"/>
          <a:chOff x="0" y="0"/>
          <a:chExt cx="0" cy="0"/>
        </a:xfrm>
      </p:grpSpPr>
      <p:sp>
        <p:nvSpPr>
          <p:cNvPr id="154" name="Google Shape;154;g4ce1fef8fd_2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4ce1fef8fd_2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steve</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9" name="Shape 169"/>
        <p:cNvGrpSpPr/>
        <p:nvPr/>
      </p:nvGrpSpPr>
      <p:grpSpPr>
        <a:xfrm>
          <a:off x="0" y="0"/>
          <a:ext cx="0" cy="0"/>
          <a:chOff x="0" y="0"/>
          <a:chExt cx="0" cy="0"/>
        </a:xfrm>
      </p:grpSpPr>
      <p:sp>
        <p:nvSpPr>
          <p:cNvPr id="170" name="Google Shape;170;g4ce1fef8fd_2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4ce1fef8fd_2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steve</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8" name="Shape 178"/>
        <p:cNvGrpSpPr/>
        <p:nvPr/>
      </p:nvGrpSpPr>
      <p:grpSpPr>
        <a:xfrm>
          <a:off x="0" y="0"/>
          <a:ext cx="0" cy="0"/>
          <a:chOff x="0" y="0"/>
          <a:chExt cx="0" cy="0"/>
        </a:xfrm>
      </p:grpSpPr>
      <p:sp>
        <p:nvSpPr>
          <p:cNvPr id="179" name="Google Shape;179;g505cb42933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505cb42933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7" name="Shape 187"/>
        <p:cNvGrpSpPr/>
        <p:nvPr/>
      </p:nvGrpSpPr>
      <p:grpSpPr>
        <a:xfrm>
          <a:off x="0" y="0"/>
          <a:ext cx="0" cy="0"/>
          <a:chOff x="0" y="0"/>
          <a:chExt cx="0" cy="0"/>
        </a:xfrm>
      </p:grpSpPr>
      <p:sp>
        <p:nvSpPr>
          <p:cNvPr id="188" name="Google Shape;188;g501555172c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501555172c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5" name="Shape 195"/>
        <p:cNvGrpSpPr/>
        <p:nvPr/>
      </p:nvGrpSpPr>
      <p:grpSpPr>
        <a:xfrm>
          <a:off x="0" y="0"/>
          <a:ext cx="0" cy="0"/>
          <a:chOff x="0" y="0"/>
          <a:chExt cx="0" cy="0"/>
        </a:xfrm>
      </p:grpSpPr>
      <p:sp>
        <p:nvSpPr>
          <p:cNvPr id="196" name="Google Shape;196;g501555172c_1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501555172c_1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4" name="Shape 204"/>
        <p:cNvGrpSpPr/>
        <p:nvPr/>
      </p:nvGrpSpPr>
      <p:grpSpPr>
        <a:xfrm>
          <a:off x="0" y="0"/>
          <a:ext cx="0" cy="0"/>
          <a:chOff x="0" y="0"/>
          <a:chExt cx="0" cy="0"/>
        </a:xfrm>
      </p:grpSpPr>
      <p:sp>
        <p:nvSpPr>
          <p:cNvPr id="205" name="Google Shape;205;g5233864a80_1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5233864a80_1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rot="5400000">
            <a:off x="7500300" y="505"/>
            <a:ext cx="1643700" cy="1643700"/>
          </a:xfrm>
          <a:prstGeom prst="diagStripe">
            <a:avLst>
              <a:gd fmla="val 0"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 name="Google Shape;11;p2"/>
          <p:cNvGrpSpPr/>
          <p:nvPr/>
        </p:nvGrpSpPr>
        <p:grpSpPr>
          <a:xfrm>
            <a:off x="0" y="490"/>
            <a:ext cx="5153705" cy="5134399"/>
            <a:chOff x="0" y="75"/>
            <a:chExt cx="5153705" cy="5152950"/>
          </a:xfrm>
        </p:grpSpPr>
        <p:sp>
          <p:nvSpPr>
            <p:cNvPr id="12" name="Google Shape;12;p2"/>
            <p:cNvSpPr/>
            <p:nvPr/>
          </p:nvSpPr>
          <p:spPr>
            <a:xfrm rot="-5400000">
              <a:off x="455" y="-225"/>
              <a:ext cx="5152800" cy="5153700"/>
            </a:xfrm>
            <a:prstGeom prst="diagStripe">
              <a:avLst>
                <a:gd fmla="val 50000"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rot="-5400000">
              <a:off x="150" y="1145825"/>
              <a:ext cx="3996600" cy="3996900"/>
            </a:xfrm>
            <a:prstGeom prst="diagStripe">
              <a:avLst>
                <a:gd fmla="val 58774"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rot="-5400000">
              <a:off x="1646" y="-75"/>
              <a:ext cx="2299800" cy="23001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flipH="1">
              <a:off x="652821" y="590035"/>
              <a:ext cx="2300100" cy="2299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 name="Google Shape;16;p2"/>
          <p:cNvSpPr txBox="1"/>
          <p:nvPr>
            <p:ph type="ctrTitle"/>
          </p:nvPr>
        </p:nvSpPr>
        <p:spPr>
          <a:xfrm>
            <a:off x="3537150" y="1578400"/>
            <a:ext cx="5017500" cy="1578900"/>
          </a:xfrm>
          <a:prstGeom prst="rect">
            <a:avLst/>
          </a:prstGeom>
        </p:spPr>
        <p:txBody>
          <a:bodyPr anchorCtr="0" anchor="t" bIns="91425" lIns="91425" spcFirstLastPara="1" rIns="91425" wrap="square" tIns="91425"/>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p:txBody>
      </p:sp>
      <p:sp>
        <p:nvSpPr>
          <p:cNvPr id="17" name="Google Shape;17;p2"/>
          <p:cNvSpPr txBox="1"/>
          <p:nvPr>
            <p:ph idx="1" type="subTitle"/>
          </p:nvPr>
        </p:nvSpPr>
        <p:spPr>
          <a:xfrm>
            <a:off x="5083950" y="3924925"/>
            <a:ext cx="3470700" cy="506100"/>
          </a:xfrm>
          <a:prstGeom prst="rect">
            <a:avLst/>
          </a:prstGeom>
        </p:spPr>
        <p:txBody>
          <a:bodyPr anchorCtr="0" anchor="t" bIns="91425" lIns="91425" spcFirstLastPara="1" rIns="91425" wrap="square" tIns="91425"/>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p:txBody>
      </p:sp>
      <p:sp>
        <p:nvSpPr>
          <p:cNvPr id="18" name="Google Shape;18;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105" name="Shape 105"/>
        <p:cNvGrpSpPr/>
        <p:nvPr/>
      </p:nvGrpSpPr>
      <p:grpSpPr>
        <a:xfrm>
          <a:off x="0" y="0"/>
          <a:ext cx="0" cy="0"/>
          <a:chOff x="0" y="0"/>
          <a:chExt cx="0" cy="0"/>
        </a:xfrm>
      </p:grpSpPr>
      <p:grpSp>
        <p:nvGrpSpPr>
          <p:cNvPr id="106" name="Google Shape;106;p11"/>
          <p:cNvGrpSpPr/>
          <p:nvPr/>
        </p:nvGrpSpPr>
        <p:grpSpPr>
          <a:xfrm>
            <a:off x="4406400" y="0"/>
            <a:ext cx="4737600" cy="5143065"/>
            <a:chOff x="4406400" y="0"/>
            <a:chExt cx="4737600" cy="5143065"/>
          </a:xfrm>
        </p:grpSpPr>
        <p:sp>
          <p:nvSpPr>
            <p:cNvPr id="107" name="Google Shape;107;p11"/>
            <p:cNvSpPr/>
            <p:nvPr/>
          </p:nvSpPr>
          <p:spPr>
            <a:xfrm rot="5400000">
              <a:off x="4408200" y="-1800"/>
              <a:ext cx="47340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1"/>
            <p:cNvSpPr/>
            <p:nvPr/>
          </p:nvSpPr>
          <p:spPr>
            <a:xfrm rot="5400000">
              <a:off x="4841125" y="5700"/>
              <a:ext cx="42981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1"/>
            <p:cNvSpPr/>
            <p:nvPr/>
          </p:nvSpPr>
          <p:spPr>
            <a:xfrm rot="-5400000">
              <a:off x="5618399" y="123646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1"/>
            <p:cNvSpPr/>
            <p:nvPr/>
          </p:nvSpPr>
          <p:spPr>
            <a:xfrm flipH="1">
              <a:off x="5849857" y="14439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1"/>
            <p:cNvSpPr/>
            <p:nvPr/>
          </p:nvSpPr>
          <p:spPr>
            <a:xfrm rot="-5400000">
              <a:off x="5987081" y="24694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1"/>
            <p:cNvSpPr/>
            <p:nvPr/>
          </p:nvSpPr>
          <p:spPr>
            <a:xfrm flipH="1">
              <a:off x="6222115" y="267695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1"/>
            <p:cNvSpPr/>
            <p:nvPr/>
          </p:nvSpPr>
          <p:spPr>
            <a:xfrm rot="-5400000">
              <a:off x="6675341" y="186201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1"/>
            <p:cNvSpPr/>
            <p:nvPr/>
          </p:nvSpPr>
          <p:spPr>
            <a:xfrm flipH="1">
              <a:off x="6908099" y="2069505"/>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1"/>
            <p:cNvSpPr/>
            <p:nvPr/>
          </p:nvSpPr>
          <p:spPr>
            <a:xfrm rot="-5400000">
              <a:off x="6861141" y="247781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1"/>
            <p:cNvSpPr/>
            <p:nvPr/>
          </p:nvSpPr>
          <p:spPr>
            <a:xfrm flipH="1">
              <a:off x="7965266" y="269296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1"/>
            <p:cNvSpPr/>
            <p:nvPr/>
          </p:nvSpPr>
          <p:spPr>
            <a:xfrm flipH="1">
              <a:off x="8145082" y="330875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1"/>
            <p:cNvSpPr/>
            <p:nvPr/>
          </p:nvSpPr>
          <p:spPr>
            <a:xfrm rot="-5400000">
              <a:off x="7047599" y="309501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1"/>
            <p:cNvSpPr/>
            <p:nvPr/>
          </p:nvSpPr>
          <p:spPr>
            <a:xfrm flipH="1">
              <a:off x="7276649" y="330250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1"/>
            <p:cNvSpPr/>
            <p:nvPr/>
          </p:nvSpPr>
          <p:spPr>
            <a:xfrm rot="-5400000">
              <a:off x="7227414" y="3710807"/>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1"/>
            <p:cNvSpPr/>
            <p:nvPr/>
          </p:nvSpPr>
          <p:spPr>
            <a:xfrm flipH="1">
              <a:off x="7462448" y="391829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1"/>
            <p:cNvSpPr/>
            <p:nvPr/>
          </p:nvSpPr>
          <p:spPr>
            <a:xfrm rot="-5400000">
              <a:off x="8102491" y="371847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1"/>
            <p:cNvSpPr/>
            <p:nvPr/>
          </p:nvSpPr>
          <p:spPr>
            <a:xfrm flipH="1">
              <a:off x="8334533" y="392596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1"/>
            <p:cNvSpPr/>
            <p:nvPr/>
          </p:nvSpPr>
          <p:spPr>
            <a:xfrm rot="-5400000">
              <a:off x="8288290" y="43342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5" name="Google Shape;125;p11"/>
          <p:cNvSpPr txBox="1"/>
          <p:nvPr>
            <p:ph hasCustomPrompt="1" type="title"/>
          </p:nvPr>
        </p:nvSpPr>
        <p:spPr>
          <a:xfrm>
            <a:off x="823850" y="1284675"/>
            <a:ext cx="4776000" cy="1300800"/>
          </a:xfrm>
          <a:prstGeom prst="rect">
            <a:avLst/>
          </a:prstGeom>
        </p:spPr>
        <p:txBody>
          <a:bodyPr anchorCtr="0" anchor="t" bIns="91425" lIns="91425" spcFirstLastPara="1" rIns="91425" wrap="square" tIns="91425"/>
          <a:lstStyle>
            <a:lvl1pPr lvl="0">
              <a:spcBef>
                <a:spcPts val="0"/>
              </a:spcBef>
              <a:spcAft>
                <a:spcPts val="0"/>
              </a:spcAft>
              <a:buSzPts val="8000"/>
              <a:buNone/>
              <a:defRPr sz="8000"/>
            </a:lvl1pPr>
            <a:lvl2pPr lvl="1">
              <a:spcBef>
                <a:spcPts val="0"/>
              </a:spcBef>
              <a:spcAft>
                <a:spcPts val="0"/>
              </a:spcAft>
              <a:buSzPts val="8000"/>
              <a:buNone/>
              <a:defRPr sz="8000"/>
            </a:lvl2pPr>
            <a:lvl3pPr lvl="2">
              <a:spcBef>
                <a:spcPts val="0"/>
              </a:spcBef>
              <a:spcAft>
                <a:spcPts val="0"/>
              </a:spcAft>
              <a:buSzPts val="8000"/>
              <a:buNone/>
              <a:defRPr sz="8000"/>
            </a:lvl3pPr>
            <a:lvl4pPr lvl="3">
              <a:spcBef>
                <a:spcPts val="0"/>
              </a:spcBef>
              <a:spcAft>
                <a:spcPts val="0"/>
              </a:spcAft>
              <a:buSzPts val="8000"/>
              <a:buNone/>
              <a:defRPr sz="8000"/>
            </a:lvl4pPr>
            <a:lvl5pPr lvl="4">
              <a:spcBef>
                <a:spcPts val="0"/>
              </a:spcBef>
              <a:spcAft>
                <a:spcPts val="0"/>
              </a:spcAft>
              <a:buSzPts val="8000"/>
              <a:buNone/>
              <a:defRPr sz="8000"/>
            </a:lvl5pPr>
            <a:lvl6pPr lvl="5">
              <a:spcBef>
                <a:spcPts val="0"/>
              </a:spcBef>
              <a:spcAft>
                <a:spcPts val="0"/>
              </a:spcAft>
              <a:buSzPts val="8000"/>
              <a:buNone/>
              <a:defRPr sz="8000"/>
            </a:lvl6pPr>
            <a:lvl7pPr lvl="6">
              <a:spcBef>
                <a:spcPts val="0"/>
              </a:spcBef>
              <a:spcAft>
                <a:spcPts val="0"/>
              </a:spcAft>
              <a:buSzPts val="8000"/>
              <a:buNone/>
              <a:defRPr sz="8000"/>
            </a:lvl7pPr>
            <a:lvl8pPr lvl="7">
              <a:spcBef>
                <a:spcPts val="0"/>
              </a:spcBef>
              <a:spcAft>
                <a:spcPts val="0"/>
              </a:spcAft>
              <a:buSzPts val="8000"/>
              <a:buNone/>
              <a:defRPr sz="8000"/>
            </a:lvl8pPr>
            <a:lvl9pPr lvl="8">
              <a:spcBef>
                <a:spcPts val="0"/>
              </a:spcBef>
              <a:spcAft>
                <a:spcPts val="0"/>
              </a:spcAft>
              <a:buSzPts val="8000"/>
              <a:buNone/>
              <a:defRPr sz="8000"/>
            </a:lvl9pPr>
          </a:lstStyle>
          <a:p>
            <a:r>
              <a:t>xx%</a:t>
            </a:r>
          </a:p>
        </p:txBody>
      </p:sp>
      <p:sp>
        <p:nvSpPr>
          <p:cNvPr id="126" name="Google Shape;126;p11"/>
          <p:cNvSpPr txBox="1"/>
          <p:nvPr>
            <p:ph idx="1" type="body"/>
          </p:nvPr>
        </p:nvSpPr>
        <p:spPr>
          <a:xfrm>
            <a:off x="823850" y="2643124"/>
            <a:ext cx="4776000" cy="12189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127" name="Google Shape;12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28" name="Shape 128"/>
        <p:cNvGrpSpPr/>
        <p:nvPr/>
      </p:nvGrpSpPr>
      <p:grpSpPr>
        <a:xfrm>
          <a:off x="0" y="0"/>
          <a:ext cx="0" cy="0"/>
          <a:chOff x="0" y="0"/>
          <a:chExt cx="0" cy="0"/>
        </a:xfrm>
      </p:grpSpPr>
      <p:sp>
        <p:nvSpPr>
          <p:cNvPr id="129" name="Google Shape;12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9" name="Shape 19"/>
        <p:cNvGrpSpPr/>
        <p:nvPr/>
      </p:nvGrpSpPr>
      <p:grpSpPr>
        <a:xfrm>
          <a:off x="0" y="0"/>
          <a:ext cx="0" cy="0"/>
          <a:chOff x="0" y="0"/>
          <a:chExt cx="0" cy="0"/>
        </a:xfrm>
      </p:grpSpPr>
      <p:grpSp>
        <p:nvGrpSpPr>
          <p:cNvPr id="20" name="Google Shape;20;p3"/>
          <p:cNvGrpSpPr/>
          <p:nvPr/>
        </p:nvGrpSpPr>
        <p:grpSpPr>
          <a:xfrm>
            <a:off x="4406400" y="0"/>
            <a:ext cx="4737600" cy="5143065"/>
            <a:chOff x="4406400" y="0"/>
            <a:chExt cx="4737600" cy="5143065"/>
          </a:xfrm>
        </p:grpSpPr>
        <p:sp>
          <p:nvSpPr>
            <p:cNvPr id="21" name="Google Shape;21;p3"/>
            <p:cNvSpPr/>
            <p:nvPr/>
          </p:nvSpPr>
          <p:spPr>
            <a:xfrm rot="5400000">
              <a:off x="4408200" y="-1800"/>
              <a:ext cx="47340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3"/>
            <p:cNvSpPr/>
            <p:nvPr/>
          </p:nvSpPr>
          <p:spPr>
            <a:xfrm rot="5400000">
              <a:off x="4841125" y="5700"/>
              <a:ext cx="42981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p:nvPr/>
          </p:nvSpPr>
          <p:spPr>
            <a:xfrm rot="-5400000">
              <a:off x="5618399" y="123646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3"/>
            <p:cNvSpPr/>
            <p:nvPr/>
          </p:nvSpPr>
          <p:spPr>
            <a:xfrm flipH="1">
              <a:off x="5849857" y="14439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3"/>
            <p:cNvSpPr/>
            <p:nvPr/>
          </p:nvSpPr>
          <p:spPr>
            <a:xfrm rot="-5400000">
              <a:off x="5987081" y="24694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3"/>
            <p:cNvSpPr/>
            <p:nvPr/>
          </p:nvSpPr>
          <p:spPr>
            <a:xfrm flipH="1">
              <a:off x="6222115" y="267695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3"/>
            <p:cNvSpPr/>
            <p:nvPr/>
          </p:nvSpPr>
          <p:spPr>
            <a:xfrm rot="-5400000">
              <a:off x="6675341" y="186201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3"/>
            <p:cNvSpPr/>
            <p:nvPr/>
          </p:nvSpPr>
          <p:spPr>
            <a:xfrm flipH="1">
              <a:off x="6908099" y="2069505"/>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3"/>
            <p:cNvSpPr/>
            <p:nvPr/>
          </p:nvSpPr>
          <p:spPr>
            <a:xfrm rot="-5400000">
              <a:off x="6861141" y="247781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3"/>
            <p:cNvSpPr/>
            <p:nvPr/>
          </p:nvSpPr>
          <p:spPr>
            <a:xfrm flipH="1">
              <a:off x="7965266" y="269296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3"/>
            <p:cNvSpPr/>
            <p:nvPr/>
          </p:nvSpPr>
          <p:spPr>
            <a:xfrm flipH="1">
              <a:off x="8145082" y="330875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3"/>
            <p:cNvSpPr/>
            <p:nvPr/>
          </p:nvSpPr>
          <p:spPr>
            <a:xfrm rot="-5400000">
              <a:off x="7047599" y="309501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3"/>
            <p:cNvSpPr/>
            <p:nvPr/>
          </p:nvSpPr>
          <p:spPr>
            <a:xfrm flipH="1">
              <a:off x="7276649" y="330250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3"/>
            <p:cNvSpPr/>
            <p:nvPr/>
          </p:nvSpPr>
          <p:spPr>
            <a:xfrm rot="-5400000">
              <a:off x="7227414" y="3710807"/>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3"/>
            <p:cNvSpPr/>
            <p:nvPr/>
          </p:nvSpPr>
          <p:spPr>
            <a:xfrm flipH="1">
              <a:off x="7462448" y="391829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3"/>
            <p:cNvSpPr/>
            <p:nvPr/>
          </p:nvSpPr>
          <p:spPr>
            <a:xfrm rot="-5400000">
              <a:off x="8102491" y="371847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3"/>
            <p:cNvSpPr/>
            <p:nvPr/>
          </p:nvSpPr>
          <p:spPr>
            <a:xfrm flipH="1">
              <a:off x="8334533" y="392596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3"/>
            <p:cNvSpPr/>
            <p:nvPr/>
          </p:nvSpPr>
          <p:spPr>
            <a:xfrm rot="-5400000">
              <a:off x="8288290" y="43342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9" name="Google Shape;39;p3"/>
          <p:cNvSpPr txBox="1"/>
          <p:nvPr>
            <p:ph type="title"/>
          </p:nvPr>
        </p:nvSpPr>
        <p:spPr>
          <a:xfrm>
            <a:off x="823850" y="2053000"/>
            <a:ext cx="4587000" cy="1148700"/>
          </a:xfrm>
          <a:prstGeom prst="rect">
            <a:avLst/>
          </a:prstGeom>
        </p:spPr>
        <p:txBody>
          <a:bodyPr anchorCtr="0" anchor="ctr"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40" name="Google Shape;40;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41" name="Shape 41"/>
        <p:cNvGrpSpPr/>
        <p:nvPr/>
      </p:nvGrpSpPr>
      <p:grpSpPr>
        <a:xfrm>
          <a:off x="0" y="0"/>
          <a:ext cx="0" cy="0"/>
          <a:chOff x="0" y="0"/>
          <a:chExt cx="0" cy="0"/>
        </a:xfrm>
      </p:grpSpPr>
      <p:grpSp>
        <p:nvGrpSpPr>
          <p:cNvPr id="42" name="Google Shape;42;p4"/>
          <p:cNvGrpSpPr/>
          <p:nvPr/>
        </p:nvGrpSpPr>
        <p:grpSpPr>
          <a:xfrm>
            <a:off x="0" y="381001"/>
            <a:ext cx="1037850" cy="1016287"/>
            <a:chOff x="0" y="381001"/>
            <a:chExt cx="1037850" cy="1016287"/>
          </a:xfrm>
        </p:grpSpPr>
        <p:sp>
          <p:nvSpPr>
            <p:cNvPr id="43" name="Google Shape;43;p4"/>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4"/>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 name="Google Shape;45;p4"/>
          <p:cNvSpPr txBox="1"/>
          <p:nvPr>
            <p:ph type="title"/>
          </p:nvPr>
        </p:nvSpPr>
        <p:spPr>
          <a:xfrm>
            <a:off x="1297500" y="393750"/>
            <a:ext cx="7038900" cy="914100"/>
          </a:xfrm>
          <a:prstGeom prst="rect">
            <a:avLst/>
          </a:prstGeom>
        </p:spPr>
        <p:txBody>
          <a:bodyPr anchorCtr="0" anchor="t"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6" name="Google Shape;46;p4"/>
          <p:cNvSpPr txBox="1"/>
          <p:nvPr>
            <p:ph idx="1" type="body"/>
          </p:nvPr>
        </p:nvSpPr>
        <p:spPr>
          <a:xfrm>
            <a:off x="1297500" y="1567550"/>
            <a:ext cx="7038900" cy="29112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47" name="Google Shape;47;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48" name="Shape 48"/>
        <p:cNvGrpSpPr/>
        <p:nvPr/>
      </p:nvGrpSpPr>
      <p:grpSpPr>
        <a:xfrm>
          <a:off x="0" y="0"/>
          <a:ext cx="0" cy="0"/>
          <a:chOff x="0" y="0"/>
          <a:chExt cx="0" cy="0"/>
        </a:xfrm>
      </p:grpSpPr>
      <p:grpSp>
        <p:nvGrpSpPr>
          <p:cNvPr id="49" name="Google Shape;49;p5"/>
          <p:cNvGrpSpPr/>
          <p:nvPr/>
        </p:nvGrpSpPr>
        <p:grpSpPr>
          <a:xfrm>
            <a:off x="0" y="381001"/>
            <a:ext cx="1037850" cy="1016287"/>
            <a:chOff x="0" y="381001"/>
            <a:chExt cx="1037850" cy="1016287"/>
          </a:xfrm>
        </p:grpSpPr>
        <p:sp>
          <p:nvSpPr>
            <p:cNvPr id="50" name="Google Shape;50;p5"/>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5"/>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 name="Google Shape;52;p5"/>
          <p:cNvSpPr txBox="1"/>
          <p:nvPr>
            <p:ph type="title"/>
          </p:nvPr>
        </p:nvSpPr>
        <p:spPr>
          <a:xfrm>
            <a:off x="1297500" y="393750"/>
            <a:ext cx="7038900" cy="914100"/>
          </a:xfrm>
          <a:prstGeom prst="rect">
            <a:avLst/>
          </a:prstGeom>
        </p:spPr>
        <p:txBody>
          <a:bodyPr anchorCtr="0" anchor="t"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53" name="Google Shape;53;p5"/>
          <p:cNvSpPr txBox="1"/>
          <p:nvPr>
            <p:ph idx="1" type="body"/>
          </p:nvPr>
        </p:nvSpPr>
        <p:spPr>
          <a:xfrm>
            <a:off x="1297500" y="1567550"/>
            <a:ext cx="3403200" cy="29112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54" name="Google Shape;54;p5"/>
          <p:cNvSpPr txBox="1"/>
          <p:nvPr>
            <p:ph idx="2" type="body"/>
          </p:nvPr>
        </p:nvSpPr>
        <p:spPr>
          <a:xfrm>
            <a:off x="4933221" y="1567550"/>
            <a:ext cx="3403200" cy="29112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55" name="Google Shape;55;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56" name="Shape 56"/>
        <p:cNvGrpSpPr/>
        <p:nvPr/>
      </p:nvGrpSpPr>
      <p:grpSpPr>
        <a:xfrm>
          <a:off x="0" y="0"/>
          <a:ext cx="0" cy="0"/>
          <a:chOff x="0" y="0"/>
          <a:chExt cx="0" cy="0"/>
        </a:xfrm>
      </p:grpSpPr>
      <p:grpSp>
        <p:nvGrpSpPr>
          <p:cNvPr id="57" name="Google Shape;57;p6"/>
          <p:cNvGrpSpPr/>
          <p:nvPr/>
        </p:nvGrpSpPr>
        <p:grpSpPr>
          <a:xfrm>
            <a:off x="0" y="381001"/>
            <a:ext cx="1037850" cy="1016287"/>
            <a:chOff x="0" y="381001"/>
            <a:chExt cx="1037850" cy="1016287"/>
          </a:xfrm>
        </p:grpSpPr>
        <p:sp>
          <p:nvSpPr>
            <p:cNvPr id="58" name="Google Shape;58;p6"/>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6"/>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0" name="Google Shape;60;p6"/>
          <p:cNvSpPr txBox="1"/>
          <p:nvPr>
            <p:ph type="title"/>
          </p:nvPr>
        </p:nvSpPr>
        <p:spPr>
          <a:xfrm>
            <a:off x="1297500" y="393750"/>
            <a:ext cx="7038900" cy="914100"/>
          </a:xfrm>
          <a:prstGeom prst="rect">
            <a:avLst/>
          </a:prstGeom>
        </p:spPr>
        <p:txBody>
          <a:bodyPr anchorCtr="0" anchor="t"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61" name="Google Shape;61;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62" name="Shape 62"/>
        <p:cNvGrpSpPr/>
        <p:nvPr/>
      </p:nvGrpSpPr>
      <p:grpSpPr>
        <a:xfrm>
          <a:off x="0" y="0"/>
          <a:ext cx="0" cy="0"/>
          <a:chOff x="0" y="0"/>
          <a:chExt cx="0" cy="0"/>
        </a:xfrm>
      </p:grpSpPr>
      <p:grpSp>
        <p:nvGrpSpPr>
          <p:cNvPr id="63" name="Google Shape;63;p7"/>
          <p:cNvGrpSpPr/>
          <p:nvPr/>
        </p:nvGrpSpPr>
        <p:grpSpPr>
          <a:xfrm>
            <a:off x="0" y="381001"/>
            <a:ext cx="1037850" cy="1016287"/>
            <a:chOff x="0" y="381001"/>
            <a:chExt cx="1037850" cy="1016287"/>
          </a:xfrm>
        </p:grpSpPr>
        <p:sp>
          <p:nvSpPr>
            <p:cNvPr id="64" name="Google Shape;64;p7"/>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7"/>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6" name="Google Shape;66;p7"/>
          <p:cNvSpPr txBox="1"/>
          <p:nvPr>
            <p:ph type="title"/>
          </p:nvPr>
        </p:nvSpPr>
        <p:spPr>
          <a:xfrm>
            <a:off x="1297500" y="393750"/>
            <a:ext cx="3798900" cy="1493100"/>
          </a:xfrm>
          <a:prstGeom prst="rect">
            <a:avLst/>
          </a:prstGeom>
        </p:spPr>
        <p:txBody>
          <a:bodyPr anchorCtr="0" anchor="t"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67" name="Google Shape;67;p7"/>
          <p:cNvSpPr txBox="1"/>
          <p:nvPr>
            <p:ph idx="1" type="body"/>
          </p:nvPr>
        </p:nvSpPr>
        <p:spPr>
          <a:xfrm>
            <a:off x="1297500" y="1972550"/>
            <a:ext cx="3798900" cy="24159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68" name="Google Shape;68;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69" name="Shape 69"/>
        <p:cNvGrpSpPr/>
        <p:nvPr/>
      </p:nvGrpSpPr>
      <p:grpSpPr>
        <a:xfrm>
          <a:off x="0" y="0"/>
          <a:ext cx="0" cy="0"/>
          <a:chOff x="0" y="0"/>
          <a:chExt cx="0" cy="0"/>
        </a:xfrm>
      </p:grpSpPr>
      <p:grpSp>
        <p:nvGrpSpPr>
          <p:cNvPr id="70" name="Google Shape;70;p8"/>
          <p:cNvGrpSpPr/>
          <p:nvPr/>
        </p:nvGrpSpPr>
        <p:grpSpPr>
          <a:xfrm>
            <a:off x="4406400" y="0"/>
            <a:ext cx="4737600" cy="5143500"/>
            <a:chOff x="4406400" y="0"/>
            <a:chExt cx="4737600" cy="5143500"/>
          </a:xfrm>
        </p:grpSpPr>
        <p:sp>
          <p:nvSpPr>
            <p:cNvPr id="71" name="Google Shape;71;p8"/>
            <p:cNvSpPr/>
            <p:nvPr/>
          </p:nvSpPr>
          <p:spPr>
            <a:xfrm rot="5400000">
              <a:off x="4407900" y="-1500"/>
              <a:ext cx="47346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8"/>
            <p:cNvSpPr/>
            <p:nvPr/>
          </p:nvSpPr>
          <p:spPr>
            <a:xfrm rot="5400000">
              <a:off x="4840825" y="6000"/>
              <a:ext cx="42987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8"/>
            <p:cNvSpPr/>
            <p:nvPr/>
          </p:nvSpPr>
          <p:spPr>
            <a:xfrm rot="-5400000">
              <a:off x="5618399" y="123664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8"/>
            <p:cNvSpPr/>
            <p:nvPr/>
          </p:nvSpPr>
          <p:spPr>
            <a:xfrm flipH="1">
              <a:off x="5849857" y="144407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8"/>
            <p:cNvSpPr/>
            <p:nvPr/>
          </p:nvSpPr>
          <p:spPr>
            <a:xfrm rot="-5400000">
              <a:off x="5987081" y="246974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8"/>
            <p:cNvSpPr/>
            <p:nvPr/>
          </p:nvSpPr>
          <p:spPr>
            <a:xfrm flipH="1">
              <a:off x="6222115" y="2677179"/>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8"/>
            <p:cNvSpPr/>
            <p:nvPr/>
          </p:nvSpPr>
          <p:spPr>
            <a:xfrm rot="-5400000">
              <a:off x="6675341" y="186224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8"/>
            <p:cNvSpPr/>
            <p:nvPr/>
          </p:nvSpPr>
          <p:spPr>
            <a:xfrm flipH="1">
              <a:off x="6908099" y="2069680"/>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8"/>
            <p:cNvSpPr/>
            <p:nvPr/>
          </p:nvSpPr>
          <p:spPr>
            <a:xfrm rot="-5400000">
              <a:off x="6861141" y="247808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8"/>
            <p:cNvSpPr/>
            <p:nvPr/>
          </p:nvSpPr>
          <p:spPr>
            <a:xfrm flipH="1">
              <a:off x="7965266" y="269319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8"/>
            <p:cNvSpPr/>
            <p:nvPr/>
          </p:nvSpPr>
          <p:spPr>
            <a:xfrm flipH="1">
              <a:off x="8145082" y="330903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8"/>
            <p:cNvSpPr/>
            <p:nvPr/>
          </p:nvSpPr>
          <p:spPr>
            <a:xfrm rot="-5400000">
              <a:off x="7047599" y="309534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8"/>
            <p:cNvSpPr/>
            <p:nvPr/>
          </p:nvSpPr>
          <p:spPr>
            <a:xfrm flipH="1">
              <a:off x="7276649" y="330278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8"/>
            <p:cNvSpPr/>
            <p:nvPr/>
          </p:nvSpPr>
          <p:spPr>
            <a:xfrm rot="-5400000">
              <a:off x="7227414" y="3711189"/>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8"/>
            <p:cNvSpPr/>
            <p:nvPr/>
          </p:nvSpPr>
          <p:spPr>
            <a:xfrm flipH="1">
              <a:off x="7462448" y="391862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8"/>
            <p:cNvSpPr/>
            <p:nvPr/>
          </p:nvSpPr>
          <p:spPr>
            <a:xfrm rot="-5400000">
              <a:off x="8102491" y="37188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8"/>
            <p:cNvSpPr/>
            <p:nvPr/>
          </p:nvSpPr>
          <p:spPr>
            <a:xfrm flipH="1">
              <a:off x="8334533" y="392629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8"/>
            <p:cNvSpPr/>
            <p:nvPr/>
          </p:nvSpPr>
          <p:spPr>
            <a:xfrm rot="-5400000">
              <a:off x="8288290" y="433470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9" name="Google Shape;89;p8"/>
          <p:cNvSpPr txBox="1"/>
          <p:nvPr>
            <p:ph type="title"/>
          </p:nvPr>
        </p:nvSpPr>
        <p:spPr>
          <a:xfrm>
            <a:off x="823850" y="866775"/>
            <a:ext cx="4587000" cy="3521100"/>
          </a:xfrm>
          <a:prstGeom prst="rect">
            <a:avLst/>
          </a:prstGeom>
        </p:spPr>
        <p:txBody>
          <a:bodyPr anchorCtr="0" anchor="ctr"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90" name="Google Shape;90;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91" name="Shape 91"/>
        <p:cNvGrpSpPr/>
        <p:nvPr/>
      </p:nvGrpSpPr>
      <p:grpSpPr>
        <a:xfrm>
          <a:off x="0" y="0"/>
          <a:ext cx="0" cy="0"/>
          <a:chOff x="0" y="0"/>
          <a:chExt cx="0" cy="0"/>
        </a:xfrm>
      </p:grpSpPr>
      <p:grpSp>
        <p:nvGrpSpPr>
          <p:cNvPr id="92" name="Google Shape;92;p9"/>
          <p:cNvGrpSpPr/>
          <p:nvPr/>
        </p:nvGrpSpPr>
        <p:grpSpPr>
          <a:xfrm>
            <a:off x="0" y="381001"/>
            <a:ext cx="1037850" cy="1016287"/>
            <a:chOff x="0" y="381001"/>
            <a:chExt cx="1037850" cy="1016287"/>
          </a:xfrm>
        </p:grpSpPr>
        <p:sp>
          <p:nvSpPr>
            <p:cNvPr id="93" name="Google Shape;93;p9"/>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9"/>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5" name="Google Shape;95;p9"/>
          <p:cNvSpPr txBox="1"/>
          <p:nvPr>
            <p:ph type="title"/>
          </p:nvPr>
        </p:nvSpPr>
        <p:spPr>
          <a:xfrm>
            <a:off x="1297500" y="1658325"/>
            <a:ext cx="3036300" cy="1751700"/>
          </a:xfrm>
          <a:prstGeom prst="rect">
            <a:avLst/>
          </a:prstGeom>
        </p:spPr>
        <p:txBody>
          <a:bodyPr anchorCtr="0" anchor="t"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96" name="Google Shape;96;p9"/>
          <p:cNvSpPr txBox="1"/>
          <p:nvPr>
            <p:ph idx="1" type="subTitle"/>
          </p:nvPr>
        </p:nvSpPr>
        <p:spPr>
          <a:xfrm>
            <a:off x="1297500" y="3538000"/>
            <a:ext cx="3036300" cy="506100"/>
          </a:xfrm>
          <a:prstGeom prst="rect">
            <a:avLst/>
          </a:prstGeom>
        </p:spPr>
        <p:txBody>
          <a:bodyPr anchorCtr="0" anchor="t" bIns="91425" lIns="91425" spcFirstLastPara="1" rIns="91425" wrap="square" tIns="91425"/>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p:txBody>
      </p:sp>
      <p:sp>
        <p:nvSpPr>
          <p:cNvPr id="97" name="Google Shape;97;p9"/>
          <p:cNvSpPr txBox="1"/>
          <p:nvPr>
            <p:ph idx="2" type="body"/>
          </p:nvPr>
        </p:nvSpPr>
        <p:spPr>
          <a:xfrm>
            <a:off x="4648200" y="1696600"/>
            <a:ext cx="3676800" cy="23475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98" name="Google Shape;98;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99" name="Shape 99"/>
        <p:cNvGrpSpPr/>
        <p:nvPr/>
      </p:nvGrpSpPr>
      <p:grpSpPr>
        <a:xfrm>
          <a:off x="0" y="0"/>
          <a:ext cx="0" cy="0"/>
          <a:chOff x="0" y="0"/>
          <a:chExt cx="0" cy="0"/>
        </a:xfrm>
      </p:grpSpPr>
      <p:grpSp>
        <p:nvGrpSpPr>
          <p:cNvPr id="100" name="Google Shape;100;p10"/>
          <p:cNvGrpSpPr/>
          <p:nvPr/>
        </p:nvGrpSpPr>
        <p:grpSpPr>
          <a:xfrm>
            <a:off x="0" y="4128572"/>
            <a:ext cx="698925" cy="684657"/>
            <a:chOff x="0" y="3785672"/>
            <a:chExt cx="698925" cy="684657"/>
          </a:xfrm>
        </p:grpSpPr>
        <p:sp>
          <p:nvSpPr>
            <p:cNvPr id="101" name="Google Shape;101;p10"/>
            <p:cNvSpPr/>
            <p:nvPr/>
          </p:nvSpPr>
          <p:spPr>
            <a:xfrm rot="-5400000">
              <a:off x="0" y="3785672"/>
              <a:ext cx="544800" cy="544800"/>
            </a:xfrm>
            <a:prstGeom prst="diagStripe">
              <a:avLst>
                <a:gd fmla="val 50000" name="adj"/>
              </a:avLst>
            </a:prstGeom>
            <a:solidFill>
              <a:schemeClr val="lt1">
                <a:alpha val="96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0"/>
            <p:cNvSpPr/>
            <p:nvPr/>
          </p:nvSpPr>
          <p:spPr>
            <a:xfrm flipH="1">
              <a:off x="154125" y="3925529"/>
              <a:ext cx="544800" cy="544800"/>
            </a:xfrm>
            <a:prstGeom prst="diagStripe">
              <a:avLst>
                <a:gd fmla="val 50000" name="adj"/>
              </a:avLst>
            </a:prstGeom>
            <a:solidFill>
              <a:schemeClr val="lt1">
                <a:alpha val="96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3" name="Google Shape;103;p10"/>
          <p:cNvSpPr txBox="1"/>
          <p:nvPr>
            <p:ph idx="1" type="body"/>
          </p:nvPr>
        </p:nvSpPr>
        <p:spPr>
          <a:xfrm>
            <a:off x="812725" y="4305375"/>
            <a:ext cx="6936000" cy="5238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300"/>
              <a:buNone/>
              <a:defRPr/>
            </a:lvl1pPr>
          </a:lstStyle>
          <a:p/>
        </p:txBody>
      </p:sp>
      <p:sp>
        <p:nvSpPr>
          <p:cNvPr id="104" name="Google Shape;104;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focus">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1pPr>
            <a:lvl2pPr lvl="1">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2pPr>
            <a:lvl3pPr lvl="2">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3pPr>
            <a:lvl4pPr lvl="3">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4pPr>
            <a:lvl5pPr lvl="4">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5pPr>
            <a:lvl6pPr lvl="5">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6pPr>
            <a:lvl7pPr lvl="6">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7pPr>
            <a:lvl8pPr lvl="7">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8pPr>
            <a:lvl9pPr lvl="8">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11150" lvl="0" marL="457200">
              <a:lnSpc>
                <a:spcPct val="115000"/>
              </a:lnSpc>
              <a:spcBef>
                <a:spcPts val="0"/>
              </a:spcBef>
              <a:spcAft>
                <a:spcPts val="0"/>
              </a:spcAft>
              <a:buClr>
                <a:schemeClr val="lt1"/>
              </a:buClr>
              <a:buSzPts val="1300"/>
              <a:buFont typeface="Lato"/>
              <a:buChar char="●"/>
              <a:defRPr sz="1300">
                <a:solidFill>
                  <a:schemeClr val="lt1"/>
                </a:solidFill>
                <a:latin typeface="Lato"/>
                <a:ea typeface="Lato"/>
                <a:cs typeface="Lato"/>
                <a:sym typeface="Lato"/>
              </a:defRPr>
            </a:lvl1pPr>
            <a:lvl2pPr indent="-298450" lvl="1" marL="9144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2pPr>
            <a:lvl3pPr indent="-298450" lvl="2" marL="13716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3pPr>
            <a:lvl4pPr indent="-298450" lvl="3" marL="18288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4pPr>
            <a:lvl5pPr indent="-298450" lvl="4" marL="22860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5pPr>
            <a:lvl6pPr indent="-298450" lvl="5" marL="27432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6pPr>
            <a:lvl7pPr indent="-298450" lvl="6" marL="32004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7pPr>
            <a:lvl8pPr indent="-298450" lvl="7" marL="36576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8pPr>
            <a:lvl9pPr indent="-298450" lvl="8" marL="4114800">
              <a:lnSpc>
                <a:spcPct val="115000"/>
              </a:lnSpc>
              <a:spcBef>
                <a:spcPts val="1600"/>
              </a:spcBef>
              <a:spcAft>
                <a:spcPts val="1600"/>
              </a:spcAft>
              <a:buClr>
                <a:schemeClr val="lt1"/>
              </a:buClr>
              <a:buSzPts val="1100"/>
              <a:buFont typeface="Lato"/>
              <a:buChar char="■"/>
              <a:defRPr sz="1100">
                <a:solidFill>
                  <a:schemeClr val="lt1"/>
                </a:solidFill>
                <a:latin typeface="Lato"/>
                <a:ea typeface="Lato"/>
                <a:cs typeface="Lato"/>
                <a:sym typeface="La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lt1"/>
                </a:solidFill>
                <a:latin typeface="Lato"/>
                <a:ea typeface="Lato"/>
                <a:cs typeface="Lato"/>
                <a:sym typeface="Lato"/>
              </a:defRPr>
            </a:lvl1pPr>
            <a:lvl2pPr lvl="1" algn="r">
              <a:buNone/>
              <a:defRPr sz="1000">
                <a:solidFill>
                  <a:schemeClr val="lt1"/>
                </a:solidFill>
                <a:latin typeface="Lato"/>
                <a:ea typeface="Lato"/>
                <a:cs typeface="Lato"/>
                <a:sym typeface="Lato"/>
              </a:defRPr>
            </a:lvl2pPr>
            <a:lvl3pPr lvl="2" algn="r">
              <a:buNone/>
              <a:defRPr sz="1000">
                <a:solidFill>
                  <a:schemeClr val="lt1"/>
                </a:solidFill>
                <a:latin typeface="Lato"/>
                <a:ea typeface="Lato"/>
                <a:cs typeface="Lato"/>
                <a:sym typeface="Lato"/>
              </a:defRPr>
            </a:lvl3pPr>
            <a:lvl4pPr lvl="3" algn="r">
              <a:buNone/>
              <a:defRPr sz="1000">
                <a:solidFill>
                  <a:schemeClr val="lt1"/>
                </a:solidFill>
                <a:latin typeface="Lato"/>
                <a:ea typeface="Lato"/>
                <a:cs typeface="Lato"/>
                <a:sym typeface="Lato"/>
              </a:defRPr>
            </a:lvl4pPr>
            <a:lvl5pPr lvl="4" algn="r">
              <a:buNone/>
              <a:defRPr sz="1000">
                <a:solidFill>
                  <a:schemeClr val="lt1"/>
                </a:solidFill>
                <a:latin typeface="Lato"/>
                <a:ea typeface="Lato"/>
                <a:cs typeface="Lato"/>
                <a:sym typeface="Lato"/>
              </a:defRPr>
            </a:lvl5pPr>
            <a:lvl6pPr lvl="5" algn="r">
              <a:buNone/>
              <a:defRPr sz="1000">
                <a:solidFill>
                  <a:schemeClr val="lt1"/>
                </a:solidFill>
                <a:latin typeface="Lato"/>
                <a:ea typeface="Lato"/>
                <a:cs typeface="Lato"/>
                <a:sym typeface="Lato"/>
              </a:defRPr>
            </a:lvl6pPr>
            <a:lvl7pPr lvl="6" algn="r">
              <a:buNone/>
              <a:defRPr sz="1000">
                <a:solidFill>
                  <a:schemeClr val="lt1"/>
                </a:solidFill>
                <a:latin typeface="Lato"/>
                <a:ea typeface="Lato"/>
                <a:cs typeface="Lato"/>
                <a:sym typeface="Lato"/>
              </a:defRPr>
            </a:lvl7pPr>
            <a:lvl8pPr lvl="7" algn="r">
              <a:buNone/>
              <a:defRPr sz="1000">
                <a:solidFill>
                  <a:schemeClr val="lt1"/>
                </a:solidFill>
                <a:latin typeface="Lato"/>
                <a:ea typeface="Lato"/>
                <a:cs typeface="Lato"/>
                <a:sym typeface="Lato"/>
              </a:defRPr>
            </a:lvl8pPr>
            <a:lvl9pPr lvl="8" algn="r">
              <a:buNone/>
              <a:defRPr sz="1000">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1.png"/><Relationship Id="rId4" Type="http://schemas.openxmlformats.org/officeDocument/2006/relationships/image" Target="../media/image17.png"/><Relationship Id="rId5" Type="http://schemas.openxmlformats.org/officeDocument/2006/relationships/image" Target="../media/image22.png"/><Relationship Id="rId6" Type="http://schemas.openxmlformats.org/officeDocument/2006/relationships/image" Target="../media/image18.png"/><Relationship Id="rId7" Type="http://schemas.openxmlformats.org/officeDocument/2006/relationships/image" Target="../media/image2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9.png"/><Relationship Id="rId4" Type="http://schemas.openxmlformats.org/officeDocument/2006/relationships/image" Target="../media/image14.png"/><Relationship Id="rId5" Type="http://schemas.openxmlformats.org/officeDocument/2006/relationships/image" Target="../media/image32.png"/><Relationship Id="rId6" Type="http://schemas.openxmlformats.org/officeDocument/2006/relationships/image" Target="../media/image23.png"/><Relationship Id="rId7" Type="http://schemas.openxmlformats.org/officeDocument/2006/relationships/image" Target="../media/image2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7.png"/><Relationship Id="rId4" Type="http://schemas.openxmlformats.org/officeDocument/2006/relationships/image" Target="../media/image29.png"/><Relationship Id="rId5" Type="http://schemas.openxmlformats.org/officeDocument/2006/relationships/image" Target="../media/image25.png"/><Relationship Id="rId6" Type="http://schemas.openxmlformats.org/officeDocument/2006/relationships/image" Target="../media/image28.png"/><Relationship Id="rId7" Type="http://schemas.openxmlformats.org/officeDocument/2006/relationships/image" Target="../media/image3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30.png"/><Relationship Id="rId4" Type="http://schemas.openxmlformats.org/officeDocument/2006/relationships/image" Target="../media/image31.png"/><Relationship Id="rId5" Type="http://schemas.openxmlformats.org/officeDocument/2006/relationships/image" Target="../media/image41.png"/><Relationship Id="rId6" Type="http://schemas.openxmlformats.org/officeDocument/2006/relationships/image" Target="../media/image3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36.png"/><Relationship Id="rId4" Type="http://schemas.openxmlformats.org/officeDocument/2006/relationships/image" Target="../media/image39.png"/><Relationship Id="rId5" Type="http://schemas.openxmlformats.org/officeDocument/2006/relationships/image" Target="../media/image37.png"/><Relationship Id="rId6" Type="http://schemas.openxmlformats.org/officeDocument/2006/relationships/image" Target="../media/image3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5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4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44.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45.png"/><Relationship Id="rId4" Type="http://schemas.openxmlformats.org/officeDocument/2006/relationships/image" Target="../media/image4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4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48.png"/><Relationship Id="rId4" Type="http://schemas.openxmlformats.org/officeDocument/2006/relationships/image" Target="../media/image5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53.png"/><Relationship Id="rId4" Type="http://schemas.openxmlformats.org/officeDocument/2006/relationships/image" Target="../media/image5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hyperlink" Target="http://faculty-legacy.arch.tamu.edu/anichols/index_files/courses/arch614/arch614old/NS11-1frames.pdf"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0.jp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54.jpg"/><Relationship Id="rId4" Type="http://schemas.openxmlformats.org/officeDocument/2006/relationships/image" Target="../media/image40.jpg"/><Relationship Id="rId5" Type="http://schemas.openxmlformats.org/officeDocument/2006/relationships/image" Target="../media/image38.jpg"/><Relationship Id="rId6" Type="http://schemas.openxmlformats.org/officeDocument/2006/relationships/image" Target="../media/image43.jpg"/><Relationship Id="rId7" Type="http://schemas.openxmlformats.org/officeDocument/2006/relationships/image" Target="../media/image26.jpg"/><Relationship Id="rId8" Type="http://schemas.openxmlformats.org/officeDocument/2006/relationships/image" Target="../media/image4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5.jpg"/><Relationship Id="rId4" Type="http://schemas.openxmlformats.org/officeDocument/2006/relationships/image" Target="../media/image8.jpg"/><Relationship Id="rId5" Type="http://schemas.openxmlformats.org/officeDocument/2006/relationships/image" Target="../media/image1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34.jp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4.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7.png"/><Relationship Id="rId4" Type="http://schemas.openxmlformats.org/officeDocument/2006/relationships/image" Target="../media/image12.png"/><Relationship Id="rId5"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5.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3" name="Shape 133"/>
        <p:cNvGrpSpPr/>
        <p:nvPr/>
      </p:nvGrpSpPr>
      <p:grpSpPr>
        <a:xfrm>
          <a:off x="0" y="0"/>
          <a:ext cx="0" cy="0"/>
          <a:chOff x="0" y="0"/>
          <a:chExt cx="0" cy="0"/>
        </a:xfrm>
      </p:grpSpPr>
      <p:sp>
        <p:nvSpPr>
          <p:cNvPr id="134" name="Google Shape;134;p13"/>
          <p:cNvSpPr txBox="1"/>
          <p:nvPr>
            <p:ph type="ctrTitle"/>
          </p:nvPr>
        </p:nvSpPr>
        <p:spPr>
          <a:xfrm>
            <a:off x="2372850" y="180100"/>
            <a:ext cx="6181500" cy="157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Midpoint Presentation</a:t>
            </a:r>
            <a:endParaRPr/>
          </a:p>
        </p:txBody>
      </p:sp>
      <p:sp>
        <p:nvSpPr>
          <p:cNvPr id="135" name="Google Shape;135;p13"/>
          <p:cNvSpPr txBox="1"/>
          <p:nvPr>
            <p:ph idx="1" type="subTitle"/>
          </p:nvPr>
        </p:nvSpPr>
        <p:spPr>
          <a:xfrm>
            <a:off x="3405950" y="3924925"/>
            <a:ext cx="5148600" cy="50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By  Steve Sorden, Travis Byakeddy, Corey Marcum, Nathaniel Schaul</a:t>
            </a:r>
            <a:endParaRPr/>
          </a:p>
        </p:txBody>
      </p:sp>
      <p:pic>
        <p:nvPicPr>
          <p:cNvPr id="136" name="Google Shape;136;p13"/>
          <p:cNvPicPr preferRelativeResize="0"/>
          <p:nvPr/>
        </p:nvPicPr>
        <p:blipFill>
          <a:blip r:embed="rId3">
            <a:alphaModFix/>
          </a:blip>
          <a:stretch>
            <a:fillRect/>
          </a:stretch>
        </p:blipFill>
        <p:spPr>
          <a:xfrm>
            <a:off x="3289863" y="1074775"/>
            <a:ext cx="3232175" cy="2316392"/>
          </a:xfrm>
          <a:prstGeom prst="rect">
            <a:avLst/>
          </a:prstGeom>
          <a:noFill/>
          <a:ln>
            <a:noFill/>
          </a:ln>
        </p:spPr>
      </p:pic>
      <p:sp>
        <p:nvSpPr>
          <p:cNvPr id="137" name="Google Shape;137;p13"/>
          <p:cNvSpPr txBox="1"/>
          <p:nvPr/>
        </p:nvSpPr>
        <p:spPr>
          <a:xfrm>
            <a:off x="3405938" y="3447750"/>
            <a:ext cx="3000000" cy="4206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900">
                <a:solidFill>
                  <a:srgbClr val="FFFFFF"/>
                </a:solidFill>
              </a:rPr>
              <a:t>Figure 1-Novakinetics concept art [1]</a:t>
            </a:r>
            <a:endParaRPr sz="900">
              <a:solidFill>
                <a:srgbClr val="FFFFFF"/>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5" name="Shape 215"/>
        <p:cNvGrpSpPr/>
        <p:nvPr/>
      </p:nvGrpSpPr>
      <p:grpSpPr>
        <a:xfrm>
          <a:off x="0" y="0"/>
          <a:ext cx="0" cy="0"/>
          <a:chOff x="0" y="0"/>
          <a:chExt cx="0" cy="0"/>
        </a:xfrm>
      </p:grpSpPr>
      <p:sp>
        <p:nvSpPr>
          <p:cNvPr id="216" name="Google Shape;216;p22"/>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Center Fixed point - Deformation  </a:t>
            </a:r>
            <a:endParaRPr/>
          </a:p>
        </p:txBody>
      </p:sp>
      <p:sp>
        <p:nvSpPr>
          <p:cNvPr id="217" name="Google Shape;217;p22"/>
          <p:cNvSpPr txBox="1"/>
          <p:nvPr>
            <p:ph idx="1" type="body"/>
          </p:nvPr>
        </p:nvSpPr>
        <p:spPr>
          <a:xfrm>
            <a:off x="886025" y="2008975"/>
            <a:ext cx="675300" cy="16218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218" name="Google Shape;218;p22"/>
          <p:cNvPicPr preferRelativeResize="0"/>
          <p:nvPr/>
        </p:nvPicPr>
        <p:blipFill>
          <a:blip r:embed="rId3">
            <a:alphaModFix/>
          </a:blip>
          <a:stretch>
            <a:fillRect/>
          </a:stretch>
        </p:blipFill>
        <p:spPr>
          <a:xfrm>
            <a:off x="2241725" y="1028700"/>
            <a:ext cx="1961068" cy="4001649"/>
          </a:xfrm>
          <a:prstGeom prst="rect">
            <a:avLst/>
          </a:prstGeom>
          <a:noFill/>
          <a:ln>
            <a:noFill/>
          </a:ln>
        </p:spPr>
      </p:pic>
      <p:pic>
        <p:nvPicPr>
          <p:cNvPr id="219" name="Google Shape;219;p22"/>
          <p:cNvPicPr preferRelativeResize="0"/>
          <p:nvPr/>
        </p:nvPicPr>
        <p:blipFill>
          <a:blip r:embed="rId4">
            <a:alphaModFix/>
          </a:blip>
          <a:stretch>
            <a:fillRect/>
          </a:stretch>
        </p:blipFill>
        <p:spPr>
          <a:xfrm>
            <a:off x="4335275" y="1028700"/>
            <a:ext cx="2179651" cy="4001650"/>
          </a:xfrm>
          <a:prstGeom prst="rect">
            <a:avLst/>
          </a:prstGeom>
          <a:noFill/>
          <a:ln>
            <a:noFill/>
          </a:ln>
        </p:spPr>
      </p:pic>
      <p:pic>
        <p:nvPicPr>
          <p:cNvPr id="220" name="Google Shape;220;p22"/>
          <p:cNvPicPr preferRelativeResize="0"/>
          <p:nvPr/>
        </p:nvPicPr>
        <p:blipFill>
          <a:blip r:embed="rId5">
            <a:alphaModFix/>
          </a:blip>
          <a:stretch>
            <a:fillRect/>
          </a:stretch>
        </p:blipFill>
        <p:spPr>
          <a:xfrm>
            <a:off x="338115" y="1028700"/>
            <a:ext cx="1771123" cy="4001650"/>
          </a:xfrm>
          <a:prstGeom prst="rect">
            <a:avLst/>
          </a:prstGeom>
          <a:noFill/>
          <a:ln>
            <a:noFill/>
          </a:ln>
        </p:spPr>
      </p:pic>
      <p:pic>
        <p:nvPicPr>
          <p:cNvPr id="221" name="Google Shape;221;p22"/>
          <p:cNvPicPr preferRelativeResize="0"/>
          <p:nvPr/>
        </p:nvPicPr>
        <p:blipFill>
          <a:blip r:embed="rId6">
            <a:alphaModFix/>
          </a:blip>
          <a:stretch>
            <a:fillRect/>
          </a:stretch>
        </p:blipFill>
        <p:spPr>
          <a:xfrm>
            <a:off x="6647400" y="3229763"/>
            <a:ext cx="2211525" cy="1800588"/>
          </a:xfrm>
          <a:prstGeom prst="rect">
            <a:avLst/>
          </a:prstGeom>
          <a:noFill/>
          <a:ln>
            <a:noFill/>
          </a:ln>
        </p:spPr>
      </p:pic>
      <p:pic>
        <p:nvPicPr>
          <p:cNvPr id="222" name="Google Shape;222;p22"/>
          <p:cNvPicPr preferRelativeResize="0"/>
          <p:nvPr/>
        </p:nvPicPr>
        <p:blipFill>
          <a:blip r:embed="rId7">
            <a:alphaModFix/>
          </a:blip>
          <a:stretch>
            <a:fillRect/>
          </a:stretch>
        </p:blipFill>
        <p:spPr>
          <a:xfrm>
            <a:off x="6647388" y="341288"/>
            <a:ext cx="1381125" cy="27908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6" name="Shape 226"/>
        <p:cNvGrpSpPr/>
        <p:nvPr/>
      </p:nvGrpSpPr>
      <p:grpSpPr>
        <a:xfrm>
          <a:off x="0" y="0"/>
          <a:ext cx="0" cy="0"/>
          <a:chOff x="0" y="0"/>
          <a:chExt cx="0" cy="0"/>
        </a:xfrm>
      </p:grpSpPr>
      <p:sp>
        <p:nvSpPr>
          <p:cNvPr id="227" name="Google Shape;227;p23"/>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Fixed Center Point - Stress</a:t>
            </a:r>
            <a:endParaRPr/>
          </a:p>
        </p:txBody>
      </p:sp>
      <p:pic>
        <p:nvPicPr>
          <p:cNvPr id="228" name="Google Shape;228;p23"/>
          <p:cNvPicPr preferRelativeResize="0"/>
          <p:nvPr/>
        </p:nvPicPr>
        <p:blipFill>
          <a:blip r:embed="rId3">
            <a:alphaModFix/>
          </a:blip>
          <a:stretch>
            <a:fillRect/>
          </a:stretch>
        </p:blipFill>
        <p:spPr>
          <a:xfrm>
            <a:off x="4572000" y="1177259"/>
            <a:ext cx="1892250" cy="3626304"/>
          </a:xfrm>
          <a:prstGeom prst="rect">
            <a:avLst/>
          </a:prstGeom>
          <a:noFill/>
          <a:ln>
            <a:noFill/>
          </a:ln>
        </p:spPr>
      </p:pic>
      <p:pic>
        <p:nvPicPr>
          <p:cNvPr id="229" name="Google Shape;229;p23"/>
          <p:cNvPicPr preferRelativeResize="0"/>
          <p:nvPr/>
        </p:nvPicPr>
        <p:blipFill>
          <a:blip r:embed="rId4">
            <a:alphaModFix/>
          </a:blip>
          <a:stretch>
            <a:fillRect/>
          </a:stretch>
        </p:blipFill>
        <p:spPr>
          <a:xfrm>
            <a:off x="2413500" y="1149725"/>
            <a:ext cx="1892250" cy="3681375"/>
          </a:xfrm>
          <a:prstGeom prst="rect">
            <a:avLst/>
          </a:prstGeom>
          <a:noFill/>
          <a:ln>
            <a:noFill/>
          </a:ln>
        </p:spPr>
      </p:pic>
      <p:pic>
        <p:nvPicPr>
          <p:cNvPr id="230" name="Google Shape;230;p23"/>
          <p:cNvPicPr preferRelativeResize="0"/>
          <p:nvPr/>
        </p:nvPicPr>
        <p:blipFill>
          <a:blip r:embed="rId5">
            <a:alphaModFix/>
          </a:blip>
          <a:stretch>
            <a:fillRect/>
          </a:stretch>
        </p:blipFill>
        <p:spPr>
          <a:xfrm>
            <a:off x="459900" y="1149725"/>
            <a:ext cx="1658416" cy="3681376"/>
          </a:xfrm>
          <a:prstGeom prst="rect">
            <a:avLst/>
          </a:prstGeom>
          <a:noFill/>
          <a:ln>
            <a:noFill/>
          </a:ln>
        </p:spPr>
      </p:pic>
      <p:pic>
        <p:nvPicPr>
          <p:cNvPr id="231" name="Google Shape;231;p23"/>
          <p:cNvPicPr preferRelativeResize="0"/>
          <p:nvPr/>
        </p:nvPicPr>
        <p:blipFill>
          <a:blip r:embed="rId6">
            <a:alphaModFix/>
          </a:blip>
          <a:stretch>
            <a:fillRect/>
          </a:stretch>
        </p:blipFill>
        <p:spPr>
          <a:xfrm>
            <a:off x="6730501" y="3059450"/>
            <a:ext cx="2138086" cy="1771651"/>
          </a:xfrm>
          <a:prstGeom prst="rect">
            <a:avLst/>
          </a:prstGeom>
          <a:noFill/>
          <a:ln>
            <a:noFill/>
          </a:ln>
        </p:spPr>
      </p:pic>
      <p:pic>
        <p:nvPicPr>
          <p:cNvPr id="232" name="Google Shape;232;p23"/>
          <p:cNvPicPr preferRelativeResize="0"/>
          <p:nvPr/>
        </p:nvPicPr>
        <p:blipFill>
          <a:blip r:embed="rId7">
            <a:alphaModFix/>
          </a:blip>
          <a:stretch>
            <a:fillRect/>
          </a:stretch>
        </p:blipFill>
        <p:spPr>
          <a:xfrm>
            <a:off x="6730500" y="393749"/>
            <a:ext cx="1740726" cy="25421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6" name="Shape 236"/>
        <p:cNvGrpSpPr/>
        <p:nvPr/>
      </p:nvGrpSpPr>
      <p:grpSpPr>
        <a:xfrm>
          <a:off x="0" y="0"/>
          <a:ext cx="0" cy="0"/>
          <a:chOff x="0" y="0"/>
          <a:chExt cx="0" cy="0"/>
        </a:xfrm>
      </p:grpSpPr>
      <p:sp>
        <p:nvSpPr>
          <p:cNvPr id="237" name="Google Shape;237;p24"/>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Fixed Center Point - Strain</a:t>
            </a:r>
            <a:endParaRPr/>
          </a:p>
        </p:txBody>
      </p:sp>
      <p:sp>
        <p:nvSpPr>
          <p:cNvPr id="238" name="Google Shape;238;p24"/>
          <p:cNvSpPr txBox="1"/>
          <p:nvPr>
            <p:ph idx="1" type="body"/>
          </p:nvPr>
        </p:nvSpPr>
        <p:spPr>
          <a:xfrm>
            <a:off x="5530775" y="1492688"/>
            <a:ext cx="447900" cy="11376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239" name="Google Shape;239;p24"/>
          <p:cNvPicPr preferRelativeResize="0"/>
          <p:nvPr/>
        </p:nvPicPr>
        <p:blipFill>
          <a:blip r:embed="rId3">
            <a:alphaModFix/>
          </a:blip>
          <a:stretch>
            <a:fillRect/>
          </a:stretch>
        </p:blipFill>
        <p:spPr>
          <a:xfrm>
            <a:off x="2170175" y="1123275"/>
            <a:ext cx="1928432" cy="3799751"/>
          </a:xfrm>
          <a:prstGeom prst="rect">
            <a:avLst/>
          </a:prstGeom>
          <a:noFill/>
          <a:ln>
            <a:noFill/>
          </a:ln>
        </p:spPr>
      </p:pic>
      <p:pic>
        <p:nvPicPr>
          <p:cNvPr id="240" name="Google Shape;240;p24"/>
          <p:cNvPicPr preferRelativeResize="0"/>
          <p:nvPr/>
        </p:nvPicPr>
        <p:blipFill>
          <a:blip r:embed="rId4">
            <a:alphaModFix/>
          </a:blip>
          <a:stretch>
            <a:fillRect/>
          </a:stretch>
        </p:blipFill>
        <p:spPr>
          <a:xfrm>
            <a:off x="4297653" y="1123275"/>
            <a:ext cx="2291922" cy="3799751"/>
          </a:xfrm>
          <a:prstGeom prst="rect">
            <a:avLst/>
          </a:prstGeom>
          <a:noFill/>
          <a:ln>
            <a:noFill/>
          </a:ln>
        </p:spPr>
      </p:pic>
      <p:pic>
        <p:nvPicPr>
          <p:cNvPr id="241" name="Google Shape;241;p24"/>
          <p:cNvPicPr preferRelativeResize="0"/>
          <p:nvPr/>
        </p:nvPicPr>
        <p:blipFill>
          <a:blip r:embed="rId5">
            <a:alphaModFix/>
          </a:blip>
          <a:stretch>
            <a:fillRect/>
          </a:stretch>
        </p:blipFill>
        <p:spPr>
          <a:xfrm>
            <a:off x="295875" y="1123275"/>
            <a:ext cx="1675257" cy="3799750"/>
          </a:xfrm>
          <a:prstGeom prst="rect">
            <a:avLst/>
          </a:prstGeom>
          <a:noFill/>
          <a:ln>
            <a:noFill/>
          </a:ln>
        </p:spPr>
      </p:pic>
      <p:pic>
        <p:nvPicPr>
          <p:cNvPr id="242" name="Google Shape;242;p24"/>
          <p:cNvPicPr preferRelativeResize="0"/>
          <p:nvPr/>
        </p:nvPicPr>
        <p:blipFill>
          <a:blip r:embed="rId6">
            <a:alphaModFix/>
          </a:blip>
          <a:stretch>
            <a:fillRect/>
          </a:stretch>
        </p:blipFill>
        <p:spPr>
          <a:xfrm>
            <a:off x="6741975" y="3152088"/>
            <a:ext cx="2249625" cy="1809341"/>
          </a:xfrm>
          <a:prstGeom prst="rect">
            <a:avLst/>
          </a:prstGeom>
          <a:noFill/>
          <a:ln>
            <a:noFill/>
          </a:ln>
        </p:spPr>
      </p:pic>
      <p:pic>
        <p:nvPicPr>
          <p:cNvPr id="243" name="Google Shape;243;p24"/>
          <p:cNvPicPr preferRelativeResize="0"/>
          <p:nvPr/>
        </p:nvPicPr>
        <p:blipFill>
          <a:blip r:embed="rId7">
            <a:alphaModFix/>
          </a:blip>
          <a:stretch>
            <a:fillRect/>
          </a:stretch>
        </p:blipFill>
        <p:spPr>
          <a:xfrm>
            <a:off x="6741975" y="242800"/>
            <a:ext cx="1511825" cy="27579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7" name="Shape 247"/>
        <p:cNvGrpSpPr/>
        <p:nvPr/>
      </p:nvGrpSpPr>
      <p:grpSpPr>
        <a:xfrm>
          <a:off x="0" y="0"/>
          <a:ext cx="0" cy="0"/>
          <a:chOff x="0" y="0"/>
          <a:chExt cx="0" cy="0"/>
        </a:xfrm>
      </p:grpSpPr>
      <p:sp>
        <p:nvSpPr>
          <p:cNvPr id="248" name="Google Shape;248;p25"/>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Various Fixed ANSYS points</a:t>
            </a:r>
            <a:endParaRPr/>
          </a:p>
          <a:p>
            <a:pPr indent="0" lvl="0" marL="0" rtl="0" algn="l">
              <a:spcBef>
                <a:spcPts val="0"/>
              </a:spcBef>
              <a:spcAft>
                <a:spcPts val="0"/>
              </a:spcAft>
              <a:buNone/>
            </a:pPr>
            <a:r>
              <a:t/>
            </a:r>
            <a:endParaRPr/>
          </a:p>
        </p:txBody>
      </p:sp>
      <p:sp>
        <p:nvSpPr>
          <p:cNvPr id="249" name="Google Shape;249;p25"/>
          <p:cNvSpPr txBox="1"/>
          <p:nvPr>
            <p:ph idx="1" type="body"/>
          </p:nvPr>
        </p:nvSpPr>
        <p:spPr>
          <a:xfrm>
            <a:off x="617200" y="4611000"/>
            <a:ext cx="7769700" cy="364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                    Center                                                 Top                                              Bottom                                            All Vertical </a:t>
            </a:r>
            <a:endParaRPr/>
          </a:p>
        </p:txBody>
      </p:sp>
      <p:pic>
        <p:nvPicPr>
          <p:cNvPr id="250" name="Google Shape;250;p25"/>
          <p:cNvPicPr preferRelativeResize="0"/>
          <p:nvPr/>
        </p:nvPicPr>
        <p:blipFill>
          <a:blip r:embed="rId3">
            <a:alphaModFix/>
          </a:blip>
          <a:stretch>
            <a:fillRect/>
          </a:stretch>
        </p:blipFill>
        <p:spPr>
          <a:xfrm>
            <a:off x="6523625" y="915550"/>
            <a:ext cx="1919349" cy="3696775"/>
          </a:xfrm>
          <a:prstGeom prst="rect">
            <a:avLst/>
          </a:prstGeom>
          <a:noFill/>
          <a:ln>
            <a:noFill/>
          </a:ln>
        </p:spPr>
      </p:pic>
      <p:pic>
        <p:nvPicPr>
          <p:cNvPr id="251" name="Google Shape;251;p25"/>
          <p:cNvPicPr preferRelativeResize="0"/>
          <p:nvPr/>
        </p:nvPicPr>
        <p:blipFill>
          <a:blip r:embed="rId4">
            <a:alphaModFix/>
          </a:blip>
          <a:stretch>
            <a:fillRect/>
          </a:stretch>
        </p:blipFill>
        <p:spPr>
          <a:xfrm>
            <a:off x="662574" y="915550"/>
            <a:ext cx="1782551" cy="3696775"/>
          </a:xfrm>
          <a:prstGeom prst="rect">
            <a:avLst/>
          </a:prstGeom>
          <a:noFill/>
          <a:ln>
            <a:noFill/>
          </a:ln>
        </p:spPr>
      </p:pic>
      <p:pic>
        <p:nvPicPr>
          <p:cNvPr id="252" name="Google Shape;252;p25"/>
          <p:cNvPicPr preferRelativeResize="0"/>
          <p:nvPr/>
        </p:nvPicPr>
        <p:blipFill>
          <a:blip r:embed="rId5">
            <a:alphaModFix/>
          </a:blip>
          <a:stretch>
            <a:fillRect/>
          </a:stretch>
        </p:blipFill>
        <p:spPr>
          <a:xfrm>
            <a:off x="2673007" y="927662"/>
            <a:ext cx="1675917" cy="3672550"/>
          </a:xfrm>
          <a:prstGeom prst="rect">
            <a:avLst/>
          </a:prstGeom>
          <a:noFill/>
          <a:ln>
            <a:noFill/>
          </a:ln>
        </p:spPr>
      </p:pic>
      <p:pic>
        <p:nvPicPr>
          <p:cNvPr id="253" name="Google Shape;253;p25"/>
          <p:cNvPicPr preferRelativeResize="0"/>
          <p:nvPr/>
        </p:nvPicPr>
        <p:blipFill>
          <a:blip r:embed="rId6">
            <a:alphaModFix/>
          </a:blip>
          <a:stretch>
            <a:fillRect/>
          </a:stretch>
        </p:blipFill>
        <p:spPr>
          <a:xfrm>
            <a:off x="4576800" y="915550"/>
            <a:ext cx="1718949" cy="369677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7" name="Shape 257"/>
        <p:cNvGrpSpPr/>
        <p:nvPr/>
      </p:nvGrpSpPr>
      <p:grpSpPr>
        <a:xfrm>
          <a:off x="0" y="0"/>
          <a:ext cx="0" cy="0"/>
          <a:chOff x="0" y="0"/>
          <a:chExt cx="0" cy="0"/>
        </a:xfrm>
      </p:grpSpPr>
      <p:sp>
        <p:nvSpPr>
          <p:cNvPr id="258" name="Google Shape;258;p26"/>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Redesign 2 - one vs multiple fixed points</a:t>
            </a:r>
            <a:endParaRPr/>
          </a:p>
        </p:txBody>
      </p:sp>
      <p:sp>
        <p:nvSpPr>
          <p:cNvPr id="259" name="Google Shape;259;p26"/>
          <p:cNvSpPr txBox="1"/>
          <p:nvPr>
            <p:ph idx="1" type="body"/>
          </p:nvPr>
        </p:nvSpPr>
        <p:spPr>
          <a:xfrm>
            <a:off x="4204075" y="4621625"/>
            <a:ext cx="4048200" cy="4455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   Bottom  Fixed point                                   Top Fixed point                                            </a:t>
            </a:r>
            <a:endParaRPr/>
          </a:p>
        </p:txBody>
      </p:sp>
      <p:pic>
        <p:nvPicPr>
          <p:cNvPr id="260" name="Google Shape;260;p26"/>
          <p:cNvPicPr preferRelativeResize="0"/>
          <p:nvPr/>
        </p:nvPicPr>
        <p:blipFill>
          <a:blip r:embed="rId3">
            <a:alphaModFix/>
          </a:blip>
          <a:stretch>
            <a:fillRect/>
          </a:stretch>
        </p:blipFill>
        <p:spPr>
          <a:xfrm>
            <a:off x="2151725" y="982975"/>
            <a:ext cx="1798525" cy="3552568"/>
          </a:xfrm>
          <a:prstGeom prst="rect">
            <a:avLst/>
          </a:prstGeom>
          <a:noFill/>
          <a:ln>
            <a:noFill/>
          </a:ln>
        </p:spPr>
      </p:pic>
      <p:pic>
        <p:nvPicPr>
          <p:cNvPr id="261" name="Google Shape;261;p26"/>
          <p:cNvPicPr preferRelativeResize="0"/>
          <p:nvPr/>
        </p:nvPicPr>
        <p:blipFill>
          <a:blip r:embed="rId4">
            <a:alphaModFix/>
          </a:blip>
          <a:stretch>
            <a:fillRect/>
          </a:stretch>
        </p:blipFill>
        <p:spPr>
          <a:xfrm>
            <a:off x="4204075" y="993725"/>
            <a:ext cx="1884407" cy="3552575"/>
          </a:xfrm>
          <a:prstGeom prst="rect">
            <a:avLst/>
          </a:prstGeom>
          <a:noFill/>
          <a:ln>
            <a:noFill/>
          </a:ln>
        </p:spPr>
      </p:pic>
      <p:pic>
        <p:nvPicPr>
          <p:cNvPr id="262" name="Google Shape;262;p26"/>
          <p:cNvPicPr preferRelativeResize="0"/>
          <p:nvPr/>
        </p:nvPicPr>
        <p:blipFill rotWithShape="1">
          <a:blip r:embed="rId4">
            <a:alphaModFix/>
          </a:blip>
          <a:srcRect b="-6739" l="-104250" r="104250" t="6740"/>
          <a:stretch/>
        </p:blipFill>
        <p:spPr>
          <a:xfrm>
            <a:off x="6818000" y="942350"/>
            <a:ext cx="2094750" cy="3949125"/>
          </a:xfrm>
          <a:prstGeom prst="rect">
            <a:avLst/>
          </a:prstGeom>
          <a:noFill/>
          <a:ln>
            <a:noFill/>
          </a:ln>
        </p:spPr>
      </p:pic>
      <p:pic>
        <p:nvPicPr>
          <p:cNvPr id="263" name="Google Shape;263;p26"/>
          <p:cNvPicPr preferRelativeResize="0"/>
          <p:nvPr/>
        </p:nvPicPr>
        <p:blipFill>
          <a:blip r:embed="rId5">
            <a:alphaModFix/>
          </a:blip>
          <a:stretch>
            <a:fillRect/>
          </a:stretch>
        </p:blipFill>
        <p:spPr>
          <a:xfrm>
            <a:off x="6511844" y="1045675"/>
            <a:ext cx="2064856" cy="3489875"/>
          </a:xfrm>
          <a:prstGeom prst="rect">
            <a:avLst/>
          </a:prstGeom>
          <a:noFill/>
          <a:ln>
            <a:noFill/>
          </a:ln>
        </p:spPr>
      </p:pic>
      <p:sp>
        <p:nvSpPr>
          <p:cNvPr id="264" name="Google Shape;264;p26"/>
          <p:cNvSpPr txBox="1"/>
          <p:nvPr>
            <p:ph idx="1" type="body"/>
          </p:nvPr>
        </p:nvSpPr>
        <p:spPr>
          <a:xfrm>
            <a:off x="155875" y="4621625"/>
            <a:ext cx="4048200" cy="4455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a:t>Multiple Fixed Points</a:t>
            </a:r>
            <a:r>
              <a:rPr lang="en"/>
              <a:t>                                           </a:t>
            </a:r>
            <a:endParaRPr/>
          </a:p>
        </p:txBody>
      </p:sp>
      <p:pic>
        <p:nvPicPr>
          <p:cNvPr id="265" name="Google Shape;265;p26"/>
          <p:cNvPicPr preferRelativeResize="0"/>
          <p:nvPr/>
        </p:nvPicPr>
        <p:blipFill>
          <a:blip r:embed="rId6">
            <a:alphaModFix/>
          </a:blip>
          <a:stretch>
            <a:fillRect/>
          </a:stretch>
        </p:blipFill>
        <p:spPr>
          <a:xfrm>
            <a:off x="101475" y="982975"/>
            <a:ext cx="1844482" cy="35525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9" name="Shape 269"/>
        <p:cNvGrpSpPr/>
        <p:nvPr/>
      </p:nvGrpSpPr>
      <p:grpSpPr>
        <a:xfrm>
          <a:off x="0" y="0"/>
          <a:ext cx="0" cy="0"/>
          <a:chOff x="0" y="0"/>
          <a:chExt cx="0" cy="0"/>
        </a:xfrm>
      </p:grpSpPr>
      <p:sp>
        <p:nvSpPr>
          <p:cNvPr id="270" name="Google Shape;270;p27"/>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Frame and Shell</a:t>
            </a:r>
            <a:endParaRPr/>
          </a:p>
          <a:p>
            <a:pPr indent="0" lvl="0" marL="0" rtl="0" algn="l">
              <a:spcBef>
                <a:spcPts val="0"/>
              </a:spcBef>
              <a:spcAft>
                <a:spcPts val="0"/>
              </a:spcAft>
              <a:buNone/>
            </a:pPr>
            <a:r>
              <a:t/>
            </a:r>
            <a:endParaRPr/>
          </a:p>
        </p:txBody>
      </p:sp>
      <p:sp>
        <p:nvSpPr>
          <p:cNvPr id="271" name="Google Shape;271;p27"/>
          <p:cNvSpPr txBox="1"/>
          <p:nvPr>
            <p:ph idx="1" type="body"/>
          </p:nvPr>
        </p:nvSpPr>
        <p:spPr>
          <a:xfrm>
            <a:off x="3808950" y="2333400"/>
            <a:ext cx="1526100" cy="8640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272" name="Google Shape;272;p27"/>
          <p:cNvPicPr preferRelativeResize="0"/>
          <p:nvPr/>
        </p:nvPicPr>
        <p:blipFill>
          <a:blip r:embed="rId3">
            <a:alphaModFix/>
          </a:blip>
          <a:stretch>
            <a:fillRect/>
          </a:stretch>
        </p:blipFill>
        <p:spPr>
          <a:xfrm>
            <a:off x="1509675" y="1145275"/>
            <a:ext cx="5777451" cy="375772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6" name="Shape 276"/>
        <p:cNvGrpSpPr/>
        <p:nvPr/>
      </p:nvGrpSpPr>
      <p:grpSpPr>
        <a:xfrm>
          <a:off x="0" y="0"/>
          <a:ext cx="0" cy="0"/>
          <a:chOff x="0" y="0"/>
          <a:chExt cx="0" cy="0"/>
        </a:xfrm>
      </p:grpSpPr>
      <p:sp>
        <p:nvSpPr>
          <p:cNvPr id="277" name="Google Shape;277;p28"/>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Recommendations</a:t>
            </a:r>
            <a:endParaRPr/>
          </a:p>
        </p:txBody>
      </p:sp>
      <p:sp>
        <p:nvSpPr>
          <p:cNvPr id="278" name="Google Shape;278;p28"/>
          <p:cNvSpPr txBox="1"/>
          <p:nvPr>
            <p:ph idx="1" type="body"/>
          </p:nvPr>
        </p:nvSpPr>
        <p:spPr>
          <a:xfrm>
            <a:off x="948200" y="880475"/>
            <a:ext cx="7038900" cy="29112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en"/>
              <a:t>Met with Dr. Penado, ME454 professor</a:t>
            </a:r>
            <a:endParaRPr/>
          </a:p>
          <a:p>
            <a:pPr indent="457200" lvl="0" marL="457200" rtl="0" algn="l">
              <a:spcBef>
                <a:spcPts val="1600"/>
              </a:spcBef>
              <a:spcAft>
                <a:spcPts val="0"/>
              </a:spcAft>
              <a:buNone/>
            </a:pPr>
            <a:r>
              <a:rPr lang="en"/>
              <a:t>-Closed form solutions  for calculations of G-Forces.</a:t>
            </a:r>
            <a:endParaRPr/>
          </a:p>
          <a:p>
            <a:pPr indent="457200" lvl="0" marL="457200" rtl="0" algn="l">
              <a:spcBef>
                <a:spcPts val="1600"/>
              </a:spcBef>
              <a:spcAft>
                <a:spcPts val="0"/>
              </a:spcAft>
              <a:buNone/>
            </a:pPr>
            <a:r>
              <a:rPr lang="en"/>
              <a:t>-Use ANSYS </a:t>
            </a:r>
            <a:r>
              <a:rPr lang="en"/>
              <a:t>mechanical APDL 19.1 instead of ANSYS Workbench</a:t>
            </a:r>
            <a:endParaRPr>
              <a:highlight>
                <a:srgbClr val="980000"/>
              </a:highlight>
            </a:endParaRPr>
          </a:p>
          <a:p>
            <a:pPr indent="0" lvl="0" marL="0" rtl="0" algn="l">
              <a:spcBef>
                <a:spcPts val="1600"/>
              </a:spcBef>
              <a:spcAft>
                <a:spcPts val="1600"/>
              </a:spcAft>
              <a:buNone/>
            </a:pPr>
            <a:r>
              <a:t/>
            </a:r>
            <a:endParaRPr/>
          </a:p>
        </p:txBody>
      </p:sp>
      <p:pic>
        <p:nvPicPr>
          <p:cNvPr id="279" name="Google Shape;279;p28"/>
          <p:cNvPicPr preferRelativeResize="0"/>
          <p:nvPr/>
        </p:nvPicPr>
        <p:blipFill>
          <a:blip r:embed="rId3">
            <a:alphaModFix/>
          </a:blip>
          <a:stretch>
            <a:fillRect/>
          </a:stretch>
        </p:blipFill>
        <p:spPr>
          <a:xfrm>
            <a:off x="3221450" y="2363025"/>
            <a:ext cx="4297249" cy="2535097"/>
          </a:xfrm>
          <a:prstGeom prst="rect">
            <a:avLst/>
          </a:prstGeom>
          <a:noFill/>
          <a:ln>
            <a:noFill/>
          </a:ln>
        </p:spPr>
      </p:pic>
      <p:sp>
        <p:nvSpPr>
          <p:cNvPr id="280" name="Google Shape;280;p28"/>
          <p:cNvSpPr txBox="1"/>
          <p:nvPr/>
        </p:nvSpPr>
        <p:spPr>
          <a:xfrm>
            <a:off x="4172125" y="4512625"/>
            <a:ext cx="2548500" cy="38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Lato"/>
                <a:ea typeface="Lato"/>
                <a:cs typeface="Lato"/>
                <a:sym typeface="Lato"/>
              </a:rPr>
              <a:t>ANSYS mechanical APDL 19.1</a:t>
            </a:r>
            <a:endParaRPr>
              <a:solidFill>
                <a:srgbClr val="FFFFFF"/>
              </a:solidFill>
              <a:latin typeface="Lato"/>
              <a:ea typeface="Lato"/>
              <a:cs typeface="Lato"/>
              <a:sym typeface="Lato"/>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4" name="Shape 284"/>
        <p:cNvGrpSpPr/>
        <p:nvPr/>
      </p:nvGrpSpPr>
      <p:grpSpPr>
        <a:xfrm>
          <a:off x="0" y="0"/>
          <a:ext cx="0" cy="0"/>
          <a:chOff x="0" y="0"/>
          <a:chExt cx="0" cy="0"/>
        </a:xfrm>
      </p:grpSpPr>
      <p:sp>
        <p:nvSpPr>
          <p:cNvPr id="285" name="Google Shape;285;p29"/>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Materials List</a:t>
            </a:r>
            <a:endParaRPr/>
          </a:p>
        </p:txBody>
      </p:sp>
      <p:pic>
        <p:nvPicPr>
          <p:cNvPr id="286" name="Google Shape;286;p29"/>
          <p:cNvPicPr preferRelativeResize="0"/>
          <p:nvPr/>
        </p:nvPicPr>
        <p:blipFill>
          <a:blip r:embed="rId3">
            <a:alphaModFix/>
          </a:blip>
          <a:stretch>
            <a:fillRect/>
          </a:stretch>
        </p:blipFill>
        <p:spPr>
          <a:xfrm>
            <a:off x="1228725" y="1237213"/>
            <a:ext cx="6686550" cy="35718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0" name="Shape 290"/>
        <p:cNvGrpSpPr/>
        <p:nvPr/>
      </p:nvGrpSpPr>
      <p:grpSpPr>
        <a:xfrm>
          <a:off x="0" y="0"/>
          <a:ext cx="0" cy="0"/>
          <a:chOff x="0" y="0"/>
          <a:chExt cx="0" cy="0"/>
        </a:xfrm>
      </p:grpSpPr>
      <p:sp>
        <p:nvSpPr>
          <p:cNvPr id="291" name="Google Shape;291;p30"/>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Simple FEA Deflection Hand Calculations</a:t>
            </a:r>
            <a:endParaRPr/>
          </a:p>
        </p:txBody>
      </p:sp>
      <p:sp>
        <p:nvSpPr>
          <p:cNvPr id="292" name="Google Shape;292;p30"/>
          <p:cNvSpPr txBox="1"/>
          <p:nvPr>
            <p:ph idx="1" type="body"/>
          </p:nvPr>
        </p:nvSpPr>
        <p:spPr>
          <a:xfrm>
            <a:off x="4694100" y="3571800"/>
            <a:ext cx="3642300" cy="1400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Deflection for 4130 Steel: 0.1547 mm</a:t>
            </a:r>
            <a:endParaRPr/>
          </a:p>
          <a:p>
            <a:pPr indent="0" lvl="0" marL="0" rtl="0" algn="l">
              <a:spcBef>
                <a:spcPts val="1600"/>
              </a:spcBef>
              <a:spcAft>
                <a:spcPts val="0"/>
              </a:spcAft>
              <a:buNone/>
            </a:pPr>
            <a:r>
              <a:rPr lang="en"/>
              <a:t>Deflection for 7075-T6 Aluminum: 0.4313 mm</a:t>
            </a:r>
            <a:endParaRPr/>
          </a:p>
          <a:p>
            <a:pPr indent="0" lvl="0" marL="0" rtl="0" algn="l">
              <a:spcBef>
                <a:spcPts val="1600"/>
              </a:spcBef>
              <a:spcAft>
                <a:spcPts val="1600"/>
              </a:spcAft>
              <a:buNone/>
            </a:pPr>
            <a:r>
              <a:rPr lang="en"/>
              <a:t>Aluminum is 2.8 times larger</a:t>
            </a:r>
            <a:endParaRPr/>
          </a:p>
        </p:txBody>
      </p:sp>
      <p:pic>
        <p:nvPicPr>
          <p:cNvPr id="293" name="Google Shape;293;p30"/>
          <p:cNvPicPr preferRelativeResize="0"/>
          <p:nvPr/>
        </p:nvPicPr>
        <p:blipFill>
          <a:blip r:embed="rId3">
            <a:alphaModFix/>
          </a:blip>
          <a:stretch>
            <a:fillRect/>
          </a:stretch>
        </p:blipFill>
        <p:spPr>
          <a:xfrm>
            <a:off x="140825" y="1245025"/>
            <a:ext cx="4126487" cy="3233725"/>
          </a:xfrm>
          <a:prstGeom prst="rect">
            <a:avLst/>
          </a:prstGeom>
          <a:noFill/>
          <a:ln>
            <a:noFill/>
          </a:ln>
        </p:spPr>
      </p:pic>
      <p:pic>
        <p:nvPicPr>
          <p:cNvPr id="294" name="Google Shape;294;p30"/>
          <p:cNvPicPr preferRelativeResize="0"/>
          <p:nvPr/>
        </p:nvPicPr>
        <p:blipFill>
          <a:blip r:embed="rId4">
            <a:alphaModFix/>
          </a:blip>
          <a:stretch>
            <a:fillRect/>
          </a:stretch>
        </p:blipFill>
        <p:spPr>
          <a:xfrm>
            <a:off x="4356025" y="1245025"/>
            <a:ext cx="4678175" cy="21591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8" name="Shape 298"/>
        <p:cNvGrpSpPr/>
        <p:nvPr/>
      </p:nvGrpSpPr>
      <p:grpSpPr>
        <a:xfrm>
          <a:off x="0" y="0"/>
          <a:ext cx="0" cy="0"/>
          <a:chOff x="0" y="0"/>
          <a:chExt cx="0" cy="0"/>
        </a:xfrm>
      </p:grpSpPr>
      <p:sp>
        <p:nvSpPr>
          <p:cNvPr id="299" name="Google Shape;299;p31"/>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Materials Cont.</a:t>
            </a:r>
            <a:endParaRPr/>
          </a:p>
        </p:txBody>
      </p:sp>
      <p:pic>
        <p:nvPicPr>
          <p:cNvPr id="300" name="Google Shape;300;p31"/>
          <p:cNvPicPr preferRelativeResize="0"/>
          <p:nvPr/>
        </p:nvPicPr>
        <p:blipFill>
          <a:blip r:embed="rId3">
            <a:alphaModFix/>
          </a:blip>
          <a:stretch>
            <a:fillRect/>
          </a:stretch>
        </p:blipFill>
        <p:spPr>
          <a:xfrm>
            <a:off x="803313" y="1832054"/>
            <a:ext cx="8027275" cy="14793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1" name="Shape 141"/>
        <p:cNvGrpSpPr/>
        <p:nvPr/>
      </p:nvGrpSpPr>
      <p:grpSpPr>
        <a:xfrm>
          <a:off x="0" y="0"/>
          <a:ext cx="0" cy="0"/>
          <a:chOff x="0" y="0"/>
          <a:chExt cx="0" cy="0"/>
        </a:xfrm>
      </p:grpSpPr>
      <p:sp>
        <p:nvSpPr>
          <p:cNvPr id="142" name="Google Shape;142;p14"/>
          <p:cNvSpPr txBox="1"/>
          <p:nvPr>
            <p:ph type="title"/>
          </p:nvPr>
        </p:nvSpPr>
        <p:spPr>
          <a:xfrm>
            <a:off x="1202475" y="414700"/>
            <a:ext cx="7038900" cy="9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Topic 1: Project description </a:t>
            </a:r>
            <a:endParaRPr/>
          </a:p>
        </p:txBody>
      </p:sp>
      <p:sp>
        <p:nvSpPr>
          <p:cNvPr id="143" name="Google Shape;143;p14"/>
          <p:cNvSpPr txBox="1"/>
          <p:nvPr>
            <p:ph idx="1" type="body"/>
          </p:nvPr>
        </p:nvSpPr>
        <p:spPr>
          <a:xfrm>
            <a:off x="792600" y="1218600"/>
            <a:ext cx="7558800" cy="2911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1800"/>
              <a:t>Design a frame for piloted quadcopter aircraft designed by Novakinetics using Finite Element Analysis ANSYS simulations and modeling. Analyze different materials and dimensions for use in the frame.</a:t>
            </a:r>
            <a:endParaRPr b="1" sz="1800"/>
          </a:p>
          <a:p>
            <a:pPr indent="0" lvl="0" marL="0" rtl="0" algn="ctr">
              <a:spcBef>
                <a:spcPts val="1600"/>
              </a:spcBef>
              <a:spcAft>
                <a:spcPts val="1600"/>
              </a:spcAft>
              <a:buNone/>
            </a:pPr>
            <a:r>
              <a:t/>
            </a:r>
            <a:endParaRPr b="1" sz="1800"/>
          </a:p>
        </p:txBody>
      </p:sp>
      <p:pic>
        <p:nvPicPr>
          <p:cNvPr id="144" name="Google Shape;144;p14"/>
          <p:cNvPicPr preferRelativeResize="0"/>
          <p:nvPr/>
        </p:nvPicPr>
        <p:blipFill>
          <a:blip r:embed="rId3">
            <a:alphaModFix/>
          </a:blip>
          <a:stretch>
            <a:fillRect/>
          </a:stretch>
        </p:blipFill>
        <p:spPr>
          <a:xfrm>
            <a:off x="3144902" y="2315052"/>
            <a:ext cx="3154050" cy="265662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4" name="Shape 304"/>
        <p:cNvGrpSpPr/>
        <p:nvPr/>
      </p:nvGrpSpPr>
      <p:grpSpPr>
        <a:xfrm>
          <a:off x="0" y="0"/>
          <a:ext cx="0" cy="0"/>
          <a:chOff x="0" y="0"/>
          <a:chExt cx="0" cy="0"/>
        </a:xfrm>
      </p:grpSpPr>
      <p:sp>
        <p:nvSpPr>
          <p:cNvPr id="305" name="Google Shape;305;p32"/>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Euler’s Formula For Critical Loads [1]</a:t>
            </a:r>
            <a:endParaRPr/>
          </a:p>
        </p:txBody>
      </p:sp>
      <p:sp>
        <p:nvSpPr>
          <p:cNvPr id="306" name="Google Shape;306;p32"/>
          <p:cNvSpPr txBox="1"/>
          <p:nvPr>
            <p:ph idx="1" type="body"/>
          </p:nvPr>
        </p:nvSpPr>
        <p:spPr>
          <a:xfrm>
            <a:off x="1297500" y="1567550"/>
            <a:ext cx="2679900" cy="1098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a:p>
            <a:pPr indent="0" lvl="0" marL="0" rtl="0" algn="ctr">
              <a:spcBef>
                <a:spcPts val="1600"/>
              </a:spcBef>
              <a:spcAft>
                <a:spcPts val="1600"/>
              </a:spcAft>
              <a:buNone/>
            </a:pPr>
            <a:r>
              <a:rPr lang="en"/>
              <a:t>Critical Load Formula</a:t>
            </a:r>
            <a:endParaRPr/>
          </a:p>
        </p:txBody>
      </p:sp>
      <p:pic>
        <p:nvPicPr>
          <p:cNvPr id="307" name="Google Shape;307;p32"/>
          <p:cNvPicPr preferRelativeResize="0"/>
          <p:nvPr/>
        </p:nvPicPr>
        <p:blipFill>
          <a:blip r:embed="rId3">
            <a:alphaModFix/>
          </a:blip>
          <a:stretch>
            <a:fillRect/>
          </a:stretch>
        </p:blipFill>
        <p:spPr>
          <a:xfrm>
            <a:off x="1573350" y="2920763"/>
            <a:ext cx="2171700" cy="1057275"/>
          </a:xfrm>
          <a:prstGeom prst="rect">
            <a:avLst/>
          </a:prstGeom>
          <a:noFill/>
          <a:ln>
            <a:noFill/>
          </a:ln>
        </p:spPr>
      </p:pic>
      <p:pic>
        <p:nvPicPr>
          <p:cNvPr id="308" name="Google Shape;308;p32"/>
          <p:cNvPicPr preferRelativeResize="0"/>
          <p:nvPr/>
        </p:nvPicPr>
        <p:blipFill>
          <a:blip r:embed="rId4">
            <a:alphaModFix/>
          </a:blip>
          <a:stretch>
            <a:fillRect/>
          </a:stretch>
        </p:blipFill>
        <p:spPr>
          <a:xfrm>
            <a:off x="4412875" y="2982688"/>
            <a:ext cx="3333750" cy="933450"/>
          </a:xfrm>
          <a:prstGeom prst="rect">
            <a:avLst/>
          </a:prstGeom>
          <a:noFill/>
          <a:ln>
            <a:noFill/>
          </a:ln>
        </p:spPr>
      </p:pic>
      <p:sp>
        <p:nvSpPr>
          <p:cNvPr id="309" name="Google Shape;309;p32"/>
          <p:cNvSpPr txBox="1"/>
          <p:nvPr>
            <p:ph idx="1" type="body"/>
          </p:nvPr>
        </p:nvSpPr>
        <p:spPr>
          <a:xfrm>
            <a:off x="4739800" y="1567550"/>
            <a:ext cx="2679900" cy="1098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a:p>
            <a:pPr indent="0" lvl="0" marL="0" rtl="0" algn="ctr">
              <a:spcBef>
                <a:spcPts val="1600"/>
              </a:spcBef>
              <a:spcAft>
                <a:spcPts val="1600"/>
              </a:spcAft>
              <a:buNone/>
            </a:pPr>
            <a:r>
              <a:rPr lang="en"/>
              <a:t>Critical Stress Formula</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3" name="Shape 313"/>
        <p:cNvGrpSpPr/>
        <p:nvPr/>
      </p:nvGrpSpPr>
      <p:grpSpPr>
        <a:xfrm>
          <a:off x="0" y="0"/>
          <a:ext cx="0" cy="0"/>
          <a:chOff x="0" y="0"/>
          <a:chExt cx="0" cy="0"/>
        </a:xfrm>
      </p:grpSpPr>
      <p:sp>
        <p:nvSpPr>
          <p:cNvPr id="314" name="Google Shape;314;p33"/>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Material Testing [2]</a:t>
            </a:r>
            <a:endParaRPr/>
          </a:p>
          <a:p>
            <a:pPr indent="0" lvl="0" marL="0" rtl="0" algn="l">
              <a:spcBef>
                <a:spcPts val="0"/>
              </a:spcBef>
              <a:spcAft>
                <a:spcPts val="0"/>
              </a:spcAft>
              <a:buNone/>
            </a:pPr>
            <a:r>
              <a:t/>
            </a:r>
            <a:endParaRPr/>
          </a:p>
        </p:txBody>
      </p:sp>
      <p:sp>
        <p:nvSpPr>
          <p:cNvPr id="315" name="Google Shape;315;p33"/>
          <p:cNvSpPr txBox="1"/>
          <p:nvPr>
            <p:ph idx="1" type="body"/>
          </p:nvPr>
        </p:nvSpPr>
        <p:spPr>
          <a:xfrm>
            <a:off x="355775" y="3929700"/>
            <a:ext cx="8445600" cy="849000"/>
          </a:xfrm>
          <a:prstGeom prst="rect">
            <a:avLst/>
          </a:prstGeom>
        </p:spPr>
        <p:txBody>
          <a:bodyPr anchorCtr="0" anchor="t" bIns="91425" lIns="91425" spcFirstLastPara="1" rIns="91425" wrap="square" tIns="91425">
            <a:noAutofit/>
          </a:bodyPr>
          <a:lstStyle/>
          <a:p>
            <a:pPr indent="-311150" lvl="0" marL="457200" rtl="0" algn="l">
              <a:lnSpc>
                <a:spcPct val="100000"/>
              </a:lnSpc>
              <a:spcBef>
                <a:spcPts val="0"/>
              </a:spcBef>
              <a:spcAft>
                <a:spcPts val="0"/>
              </a:spcAft>
              <a:buSzPts val="1300"/>
              <a:buChar char="●"/>
            </a:pPr>
            <a:r>
              <a:rPr lang="en"/>
              <a:t>Blue = 1 in OD,    Red = 1.5 in OD,    Yellow = 2 in OD</a:t>
            </a:r>
            <a:endParaRPr/>
          </a:p>
          <a:p>
            <a:pPr indent="-311150" lvl="0" marL="457200" rtl="0" algn="l">
              <a:lnSpc>
                <a:spcPct val="100000"/>
              </a:lnSpc>
              <a:spcBef>
                <a:spcPts val="0"/>
              </a:spcBef>
              <a:spcAft>
                <a:spcPts val="0"/>
              </a:spcAft>
              <a:buSzPts val="1300"/>
              <a:buChar char="●"/>
            </a:pPr>
            <a:r>
              <a:rPr lang="en"/>
              <a:t>t (thickness) = 0.125 in,    l (length) = 3 in</a:t>
            </a:r>
            <a:r>
              <a:rPr lang="en"/>
              <a:t>											</a:t>
            </a:r>
            <a:endParaRPr/>
          </a:p>
          <a:p>
            <a:pPr indent="-311150" lvl="0" marL="457200" rtl="0" algn="l">
              <a:lnSpc>
                <a:spcPct val="100000"/>
              </a:lnSpc>
              <a:spcBef>
                <a:spcPts val="0"/>
              </a:spcBef>
              <a:spcAft>
                <a:spcPts val="0"/>
              </a:spcAft>
              <a:buSzPts val="1300"/>
              <a:buChar char="●"/>
            </a:pPr>
            <a:r>
              <a:rPr lang="en"/>
              <a:t>Clients choice (4130 Steel) vs Competitive choice (HT Graphite Epoxy)</a:t>
            </a:r>
            <a:endParaRPr/>
          </a:p>
        </p:txBody>
      </p:sp>
      <p:pic>
        <p:nvPicPr>
          <p:cNvPr id="316" name="Google Shape;316;p33"/>
          <p:cNvPicPr preferRelativeResize="0"/>
          <p:nvPr/>
        </p:nvPicPr>
        <p:blipFill>
          <a:blip r:embed="rId3">
            <a:alphaModFix/>
          </a:blip>
          <a:stretch>
            <a:fillRect/>
          </a:stretch>
        </p:blipFill>
        <p:spPr>
          <a:xfrm>
            <a:off x="355775" y="1307850"/>
            <a:ext cx="3899125" cy="2399450"/>
          </a:xfrm>
          <a:prstGeom prst="rect">
            <a:avLst/>
          </a:prstGeom>
          <a:noFill/>
          <a:ln>
            <a:noFill/>
          </a:ln>
        </p:spPr>
      </p:pic>
      <p:pic>
        <p:nvPicPr>
          <p:cNvPr id="317" name="Google Shape;317;p33"/>
          <p:cNvPicPr preferRelativeResize="0"/>
          <p:nvPr/>
        </p:nvPicPr>
        <p:blipFill>
          <a:blip r:embed="rId4">
            <a:alphaModFix/>
          </a:blip>
          <a:stretch>
            <a:fillRect/>
          </a:stretch>
        </p:blipFill>
        <p:spPr>
          <a:xfrm>
            <a:off x="4827375" y="1307850"/>
            <a:ext cx="3974100" cy="23994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1" name="Shape 321"/>
        <p:cNvGrpSpPr/>
        <p:nvPr/>
      </p:nvGrpSpPr>
      <p:grpSpPr>
        <a:xfrm>
          <a:off x="0" y="0"/>
          <a:ext cx="0" cy="0"/>
          <a:chOff x="0" y="0"/>
          <a:chExt cx="0" cy="0"/>
        </a:xfrm>
      </p:grpSpPr>
      <p:sp>
        <p:nvSpPr>
          <p:cNvPr id="322" name="Google Shape;322;p34"/>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Topic 4: Schedule &amp; Budget</a:t>
            </a:r>
            <a:endParaRPr/>
          </a:p>
        </p:txBody>
      </p:sp>
      <p:sp>
        <p:nvSpPr>
          <p:cNvPr id="323" name="Google Shape;323;p34"/>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b="1" lang="en" sz="1800"/>
              <a:t>Budget</a:t>
            </a:r>
            <a:endParaRPr b="1" sz="1800"/>
          </a:p>
          <a:p>
            <a:pPr indent="-311150" lvl="1" marL="914400" rtl="0" algn="l">
              <a:spcBef>
                <a:spcPts val="0"/>
              </a:spcBef>
              <a:spcAft>
                <a:spcPts val="0"/>
              </a:spcAft>
              <a:buSzPts val="1300"/>
              <a:buChar char="○"/>
            </a:pPr>
            <a:r>
              <a:rPr lang="en" sz="1300"/>
              <a:t>Client based</a:t>
            </a:r>
            <a:endParaRPr sz="1300"/>
          </a:p>
          <a:p>
            <a:pPr indent="-342900" lvl="0" marL="457200" rtl="0" algn="l">
              <a:spcBef>
                <a:spcPts val="0"/>
              </a:spcBef>
              <a:spcAft>
                <a:spcPts val="0"/>
              </a:spcAft>
              <a:buSzPts val="1800"/>
              <a:buChar char="●"/>
            </a:pPr>
            <a:r>
              <a:rPr b="1" lang="en" sz="1800"/>
              <a:t>Schedule</a:t>
            </a:r>
            <a:endParaRPr b="1" sz="1800"/>
          </a:p>
          <a:p>
            <a:pPr indent="-311150" lvl="1" marL="914400" rtl="0" algn="l">
              <a:spcBef>
                <a:spcPts val="0"/>
              </a:spcBef>
              <a:spcAft>
                <a:spcPts val="0"/>
              </a:spcAft>
              <a:buSzPts val="1300"/>
              <a:buChar char="○"/>
            </a:pPr>
            <a:r>
              <a:rPr lang="en" sz="1300"/>
              <a:t>Determine final design and present it to Jim Corning</a:t>
            </a:r>
            <a:endParaRPr sz="1300"/>
          </a:p>
          <a:p>
            <a:pPr indent="-311150" lvl="1" marL="914400" rtl="0" algn="l">
              <a:spcBef>
                <a:spcPts val="0"/>
              </a:spcBef>
              <a:spcAft>
                <a:spcPts val="0"/>
              </a:spcAft>
              <a:buSzPts val="1300"/>
              <a:buChar char="○"/>
            </a:pPr>
            <a:r>
              <a:rPr lang="en" sz="1300"/>
              <a:t>On going hand calculations and ANSYS simulations for better designs </a:t>
            </a:r>
            <a:endParaRPr sz="1300"/>
          </a:p>
          <a:p>
            <a:pPr indent="0" lvl="0" marL="914400" rtl="0" algn="l">
              <a:spcBef>
                <a:spcPts val="1600"/>
              </a:spcBef>
              <a:spcAft>
                <a:spcPts val="1600"/>
              </a:spcAft>
              <a:buNone/>
            </a:pPr>
            <a:r>
              <a:t/>
            </a:r>
            <a:endParaRPr sz="130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7" name="Shape 327"/>
        <p:cNvGrpSpPr/>
        <p:nvPr/>
      </p:nvGrpSpPr>
      <p:grpSpPr>
        <a:xfrm>
          <a:off x="0" y="0"/>
          <a:ext cx="0" cy="0"/>
          <a:chOff x="0" y="0"/>
          <a:chExt cx="0" cy="0"/>
        </a:xfrm>
      </p:grpSpPr>
      <p:sp>
        <p:nvSpPr>
          <p:cNvPr id="328" name="Google Shape;328;p35"/>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Moving Forward [2]</a:t>
            </a:r>
            <a:endParaRPr/>
          </a:p>
        </p:txBody>
      </p:sp>
      <p:sp>
        <p:nvSpPr>
          <p:cNvPr id="329" name="Google Shape;329;p35"/>
          <p:cNvSpPr txBox="1"/>
          <p:nvPr>
            <p:ph idx="1" type="body"/>
          </p:nvPr>
        </p:nvSpPr>
        <p:spPr>
          <a:xfrm>
            <a:off x="1297500" y="970100"/>
            <a:ext cx="7038900" cy="37686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en" u="sng"/>
              <a:t>Travis:</a:t>
            </a:r>
            <a:r>
              <a:rPr lang="en"/>
              <a:t> Perform more ANSYS simulations for each frame redesign. Continue with the proper 4130 steel properties addition to ANSYS. Continue with 3d printed force model of the Flyer, to help visualize contributions. Test ANSYS models under different approved  materials. Continue with client solidworks redesigns. 						</a:t>
            </a:r>
            <a:endParaRPr/>
          </a:p>
          <a:p>
            <a:pPr indent="-311150" lvl="0" marL="457200" rtl="0" algn="l">
              <a:spcBef>
                <a:spcPts val="0"/>
              </a:spcBef>
              <a:spcAft>
                <a:spcPts val="0"/>
              </a:spcAft>
              <a:buSzPts val="1300"/>
              <a:buChar char="●"/>
            </a:pPr>
            <a:r>
              <a:rPr lang="en" u="sng"/>
              <a:t>Steve:</a:t>
            </a:r>
            <a:r>
              <a:rPr lang="en"/>
              <a:t> Redesign frames with client and Ansys considerations, Model new frames within solidworks, assist Travis in ansys modeling of proposed frames, continue materials list and consider proposed materials to client based on research and FEA stress and deformation calculation, aid in hand calculations for FEA check, Print final proposed frame for client.	</a:t>
            </a:r>
            <a:endParaRPr u="sng"/>
          </a:p>
          <a:p>
            <a:pPr indent="-311150" lvl="0" marL="457200" rtl="0" algn="l">
              <a:spcBef>
                <a:spcPts val="0"/>
              </a:spcBef>
              <a:spcAft>
                <a:spcPts val="0"/>
              </a:spcAft>
              <a:buSzPts val="1300"/>
              <a:buChar char="●"/>
            </a:pPr>
            <a:r>
              <a:rPr lang="en" u="sng"/>
              <a:t>Corey:</a:t>
            </a:r>
            <a:r>
              <a:rPr lang="en"/>
              <a:t> Continue hand calculations once a final frame has been designed, create working code program to test different materials under different boundary conditions, aid in designs for final proposed frame for the client, aid in ANSYS analysis of different frames.	</a:t>
            </a:r>
            <a:endParaRPr u="sng"/>
          </a:p>
          <a:p>
            <a:pPr indent="-311150" lvl="0" marL="457200" rtl="0" algn="l">
              <a:spcBef>
                <a:spcPts val="0"/>
              </a:spcBef>
              <a:spcAft>
                <a:spcPts val="0"/>
              </a:spcAft>
              <a:buSzPts val="1300"/>
              <a:buChar char="●"/>
            </a:pPr>
            <a:r>
              <a:rPr lang="en" u="sng"/>
              <a:t>Nathaniel:</a:t>
            </a:r>
            <a:r>
              <a:rPr lang="en"/>
              <a:t> Choose a final design for our client with team.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3" name="Shape 333"/>
        <p:cNvGrpSpPr/>
        <p:nvPr/>
      </p:nvGrpSpPr>
      <p:grpSpPr>
        <a:xfrm>
          <a:off x="0" y="0"/>
          <a:ext cx="0" cy="0"/>
          <a:chOff x="0" y="0"/>
          <a:chExt cx="0" cy="0"/>
        </a:xfrm>
      </p:grpSpPr>
      <p:sp>
        <p:nvSpPr>
          <p:cNvPr id="334" name="Google Shape;334;p36"/>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References</a:t>
            </a:r>
            <a:endParaRPr/>
          </a:p>
        </p:txBody>
      </p:sp>
      <p:sp>
        <p:nvSpPr>
          <p:cNvPr id="335" name="Google Shape;335;p36"/>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[1] </a:t>
            </a:r>
            <a:r>
              <a:rPr i="1" lang="en"/>
              <a:t>Rigid Frames - Compression and Buckling</a:t>
            </a:r>
            <a:r>
              <a:rPr lang="en"/>
              <a:t>. Note Set 11.1. 2013. Available: </a:t>
            </a:r>
            <a:r>
              <a:rPr lang="en" u="sng">
                <a:solidFill>
                  <a:schemeClr val="hlink"/>
                </a:solidFill>
                <a:hlinkClick r:id="rId3"/>
              </a:rPr>
              <a:t>http://faculty-legacy.arch.tamu.edu/anichols/index_files/courses/arch614/arch614old/NS11-1frames.pdf</a:t>
            </a:r>
            <a:endParaRPr/>
          </a:p>
          <a:p>
            <a:pPr indent="0" lvl="0" marL="0" rtl="0" algn="l">
              <a:spcBef>
                <a:spcPts val="1600"/>
              </a:spcBef>
              <a:spcAft>
                <a:spcPts val="0"/>
              </a:spcAft>
              <a:buNone/>
            </a:pPr>
            <a:r>
              <a:rPr lang="en"/>
              <a:t>[2] NAU FanFlyer Team. ‘Hardware Review 1,’ Flagstaff, 2019.</a:t>
            </a:r>
            <a:endParaRPr/>
          </a:p>
          <a:p>
            <a:pPr indent="0" lvl="0" marL="0" rtl="0" algn="l">
              <a:spcBef>
                <a:spcPts val="1600"/>
              </a:spcBef>
              <a:spcAft>
                <a:spcPts val="160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8" name="Shape 148"/>
        <p:cNvGrpSpPr/>
        <p:nvPr/>
      </p:nvGrpSpPr>
      <p:grpSpPr>
        <a:xfrm>
          <a:off x="0" y="0"/>
          <a:ext cx="0" cy="0"/>
          <a:chOff x="0" y="0"/>
          <a:chExt cx="0" cy="0"/>
        </a:xfrm>
      </p:grpSpPr>
      <p:sp>
        <p:nvSpPr>
          <p:cNvPr id="149" name="Google Shape;149;p15"/>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Topic 2: Design Description </a:t>
            </a:r>
            <a:endParaRPr/>
          </a:p>
        </p:txBody>
      </p:sp>
      <p:sp>
        <p:nvSpPr>
          <p:cNvPr id="150" name="Google Shape;150;p15"/>
          <p:cNvSpPr txBox="1"/>
          <p:nvPr>
            <p:ph idx="1" type="body"/>
          </p:nvPr>
        </p:nvSpPr>
        <p:spPr>
          <a:xfrm>
            <a:off x="1253150" y="1013400"/>
            <a:ext cx="7038900" cy="4053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Client Redesign                                                                                Client Original Design                                                                   </a:t>
            </a:r>
            <a:endParaRPr/>
          </a:p>
        </p:txBody>
      </p:sp>
      <p:pic>
        <p:nvPicPr>
          <p:cNvPr id="151" name="Google Shape;151;p15"/>
          <p:cNvPicPr preferRelativeResize="0"/>
          <p:nvPr/>
        </p:nvPicPr>
        <p:blipFill>
          <a:blip r:embed="rId3">
            <a:alphaModFix/>
          </a:blip>
          <a:stretch>
            <a:fillRect/>
          </a:stretch>
        </p:blipFill>
        <p:spPr>
          <a:xfrm>
            <a:off x="423124" y="1603900"/>
            <a:ext cx="4087599" cy="3009299"/>
          </a:xfrm>
          <a:prstGeom prst="rect">
            <a:avLst/>
          </a:prstGeom>
          <a:noFill/>
          <a:ln>
            <a:noFill/>
          </a:ln>
        </p:spPr>
      </p:pic>
      <p:pic>
        <p:nvPicPr>
          <p:cNvPr id="152" name="Google Shape;152;p15"/>
          <p:cNvPicPr preferRelativeResize="0"/>
          <p:nvPr/>
        </p:nvPicPr>
        <p:blipFill>
          <a:blip r:embed="rId4">
            <a:alphaModFix/>
          </a:blip>
          <a:stretch>
            <a:fillRect/>
          </a:stretch>
        </p:blipFill>
        <p:spPr>
          <a:xfrm>
            <a:off x="4571998" y="1603675"/>
            <a:ext cx="4051352" cy="300975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6" name="Shape 156"/>
        <p:cNvGrpSpPr/>
        <p:nvPr/>
      </p:nvGrpSpPr>
      <p:grpSpPr>
        <a:xfrm>
          <a:off x="0" y="0"/>
          <a:ext cx="0" cy="0"/>
          <a:chOff x="0" y="0"/>
          <a:chExt cx="0" cy="0"/>
        </a:xfrm>
      </p:grpSpPr>
      <p:sp>
        <p:nvSpPr>
          <p:cNvPr id="157" name="Google Shape;157;p16"/>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FanFlyer Shell Design </a:t>
            </a:r>
            <a:endParaRPr/>
          </a:p>
        </p:txBody>
      </p:sp>
      <p:sp>
        <p:nvSpPr>
          <p:cNvPr id="158" name="Google Shape;158;p16"/>
          <p:cNvSpPr txBox="1"/>
          <p:nvPr>
            <p:ph idx="1" type="body"/>
          </p:nvPr>
        </p:nvSpPr>
        <p:spPr>
          <a:xfrm>
            <a:off x="1193950" y="1015225"/>
            <a:ext cx="7038900" cy="580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59" name="Google Shape;159;p16"/>
          <p:cNvPicPr preferRelativeResize="0"/>
          <p:nvPr/>
        </p:nvPicPr>
        <p:blipFill>
          <a:blip r:embed="rId3">
            <a:alphaModFix/>
          </a:blip>
          <a:stretch>
            <a:fillRect/>
          </a:stretch>
        </p:blipFill>
        <p:spPr>
          <a:xfrm>
            <a:off x="2941825" y="1057400"/>
            <a:ext cx="3260356" cy="2445252"/>
          </a:xfrm>
          <a:prstGeom prst="rect">
            <a:avLst/>
          </a:prstGeom>
          <a:noFill/>
          <a:ln>
            <a:noFill/>
          </a:ln>
        </p:spPr>
      </p:pic>
      <p:pic>
        <p:nvPicPr>
          <p:cNvPr id="160" name="Google Shape;160;p16"/>
          <p:cNvPicPr preferRelativeResize="0"/>
          <p:nvPr/>
        </p:nvPicPr>
        <p:blipFill rotWithShape="1">
          <a:blip r:embed="rId4">
            <a:alphaModFix/>
          </a:blip>
          <a:srcRect b="25499" l="3053" r="0" t="10109"/>
          <a:stretch/>
        </p:blipFill>
        <p:spPr>
          <a:xfrm>
            <a:off x="6747192" y="3118000"/>
            <a:ext cx="1876437" cy="1661900"/>
          </a:xfrm>
          <a:prstGeom prst="rect">
            <a:avLst/>
          </a:prstGeom>
          <a:noFill/>
          <a:ln>
            <a:noFill/>
          </a:ln>
        </p:spPr>
      </p:pic>
      <p:pic>
        <p:nvPicPr>
          <p:cNvPr id="161" name="Google Shape;161;p16"/>
          <p:cNvPicPr preferRelativeResize="0"/>
          <p:nvPr/>
        </p:nvPicPr>
        <p:blipFill rotWithShape="1">
          <a:blip r:embed="rId5">
            <a:alphaModFix/>
          </a:blip>
          <a:srcRect b="23498" l="3446" r="0" t="11410"/>
          <a:stretch/>
        </p:blipFill>
        <p:spPr>
          <a:xfrm>
            <a:off x="6747200" y="1151424"/>
            <a:ext cx="1876422" cy="1686707"/>
          </a:xfrm>
          <a:prstGeom prst="rect">
            <a:avLst/>
          </a:prstGeom>
          <a:noFill/>
          <a:ln>
            <a:noFill/>
          </a:ln>
        </p:spPr>
      </p:pic>
      <p:pic>
        <p:nvPicPr>
          <p:cNvPr id="162" name="Google Shape;162;p16"/>
          <p:cNvPicPr preferRelativeResize="0"/>
          <p:nvPr/>
        </p:nvPicPr>
        <p:blipFill rotWithShape="1">
          <a:blip r:embed="rId6">
            <a:alphaModFix/>
          </a:blip>
          <a:srcRect b="30209" l="21022" r="15921" t="27843"/>
          <a:stretch/>
        </p:blipFill>
        <p:spPr>
          <a:xfrm>
            <a:off x="569300" y="1112125"/>
            <a:ext cx="1873693" cy="1661900"/>
          </a:xfrm>
          <a:prstGeom prst="rect">
            <a:avLst/>
          </a:prstGeom>
          <a:noFill/>
          <a:ln>
            <a:noFill/>
          </a:ln>
        </p:spPr>
      </p:pic>
      <p:pic>
        <p:nvPicPr>
          <p:cNvPr id="163" name="Google Shape;163;p16"/>
          <p:cNvPicPr preferRelativeResize="0"/>
          <p:nvPr/>
        </p:nvPicPr>
        <p:blipFill rotWithShape="1">
          <a:blip r:embed="rId7">
            <a:alphaModFix/>
          </a:blip>
          <a:srcRect b="22339" l="13141" r="13929" t="24138"/>
          <a:stretch/>
        </p:blipFill>
        <p:spPr>
          <a:xfrm>
            <a:off x="567938" y="2943775"/>
            <a:ext cx="1876422" cy="1836122"/>
          </a:xfrm>
          <a:prstGeom prst="rect">
            <a:avLst/>
          </a:prstGeom>
          <a:noFill/>
          <a:ln>
            <a:noFill/>
          </a:ln>
        </p:spPr>
      </p:pic>
      <p:pic>
        <p:nvPicPr>
          <p:cNvPr id="164" name="Google Shape;164;p16"/>
          <p:cNvPicPr preferRelativeResize="0"/>
          <p:nvPr/>
        </p:nvPicPr>
        <p:blipFill rotWithShape="1">
          <a:blip r:embed="rId8">
            <a:alphaModFix/>
          </a:blip>
          <a:srcRect b="41968" l="15823" r="18628" t="21788"/>
          <a:stretch/>
        </p:blipFill>
        <p:spPr>
          <a:xfrm>
            <a:off x="3588662" y="3502650"/>
            <a:ext cx="1966674" cy="1449847"/>
          </a:xfrm>
          <a:prstGeom prst="rect">
            <a:avLst/>
          </a:prstGeom>
          <a:noFill/>
          <a:ln>
            <a:noFill/>
          </a:ln>
        </p:spPr>
      </p:pic>
      <p:sp>
        <p:nvSpPr>
          <p:cNvPr id="165" name="Google Shape;165;p16"/>
          <p:cNvSpPr txBox="1"/>
          <p:nvPr/>
        </p:nvSpPr>
        <p:spPr>
          <a:xfrm>
            <a:off x="444600" y="2692875"/>
            <a:ext cx="2123100" cy="198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900">
                <a:solidFill>
                  <a:srgbClr val="FFFFFF"/>
                </a:solidFill>
                <a:latin typeface="Lato"/>
                <a:ea typeface="Lato"/>
                <a:cs typeface="Lato"/>
                <a:sym typeface="Lato"/>
              </a:rPr>
              <a:t>Back FanFlyer</a:t>
            </a:r>
            <a:endParaRPr sz="900">
              <a:solidFill>
                <a:srgbClr val="FFFFFF"/>
              </a:solidFill>
              <a:latin typeface="Lato"/>
              <a:ea typeface="Lato"/>
              <a:cs typeface="Lato"/>
              <a:sym typeface="Lato"/>
            </a:endParaRPr>
          </a:p>
        </p:txBody>
      </p:sp>
      <p:sp>
        <p:nvSpPr>
          <p:cNvPr id="166" name="Google Shape;166;p16"/>
          <p:cNvSpPr txBox="1"/>
          <p:nvPr/>
        </p:nvSpPr>
        <p:spPr>
          <a:xfrm>
            <a:off x="587025" y="4798625"/>
            <a:ext cx="1876500" cy="198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900">
                <a:solidFill>
                  <a:srgbClr val="FFFFFF"/>
                </a:solidFill>
                <a:latin typeface="Lato"/>
                <a:ea typeface="Lato"/>
                <a:cs typeface="Lato"/>
                <a:sym typeface="Lato"/>
              </a:rPr>
              <a:t>Left FanFlyer</a:t>
            </a:r>
            <a:endParaRPr sz="900">
              <a:solidFill>
                <a:srgbClr val="FFFFFF"/>
              </a:solidFill>
              <a:latin typeface="Lato"/>
              <a:ea typeface="Lato"/>
              <a:cs typeface="Lato"/>
              <a:sym typeface="Lato"/>
            </a:endParaRPr>
          </a:p>
        </p:txBody>
      </p:sp>
      <p:sp>
        <p:nvSpPr>
          <p:cNvPr id="167" name="Google Shape;167;p16"/>
          <p:cNvSpPr txBox="1"/>
          <p:nvPr/>
        </p:nvSpPr>
        <p:spPr>
          <a:xfrm>
            <a:off x="6955975" y="2774025"/>
            <a:ext cx="1562100" cy="198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900">
                <a:solidFill>
                  <a:srgbClr val="FFFFFF"/>
                </a:solidFill>
                <a:latin typeface="Lato"/>
                <a:ea typeface="Lato"/>
                <a:cs typeface="Lato"/>
                <a:sym typeface="Lato"/>
              </a:rPr>
              <a:t>Bottom FanFlyer</a:t>
            </a:r>
            <a:endParaRPr sz="900">
              <a:solidFill>
                <a:srgbClr val="FFFFFF"/>
              </a:solidFill>
              <a:latin typeface="Lato"/>
              <a:ea typeface="Lato"/>
              <a:cs typeface="Lato"/>
              <a:sym typeface="Lato"/>
            </a:endParaRPr>
          </a:p>
        </p:txBody>
      </p:sp>
      <p:sp>
        <p:nvSpPr>
          <p:cNvPr id="168" name="Google Shape;168;p16"/>
          <p:cNvSpPr txBox="1"/>
          <p:nvPr/>
        </p:nvSpPr>
        <p:spPr>
          <a:xfrm>
            <a:off x="6825475" y="4798625"/>
            <a:ext cx="1823100" cy="276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900">
                <a:solidFill>
                  <a:srgbClr val="FFFFFF"/>
                </a:solidFill>
                <a:latin typeface="Lato"/>
                <a:ea typeface="Lato"/>
                <a:cs typeface="Lato"/>
                <a:sym typeface="Lato"/>
              </a:rPr>
              <a:t>Iso FanFlyer</a:t>
            </a:r>
            <a:endParaRPr sz="900">
              <a:solidFill>
                <a:srgbClr val="FFFFFF"/>
              </a:solidFill>
              <a:latin typeface="Lato"/>
              <a:ea typeface="Lato"/>
              <a:cs typeface="Lato"/>
              <a:sym typeface="La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2" name="Shape 172"/>
        <p:cNvGrpSpPr/>
        <p:nvPr/>
      </p:nvGrpSpPr>
      <p:grpSpPr>
        <a:xfrm>
          <a:off x="0" y="0"/>
          <a:ext cx="0" cy="0"/>
          <a:chOff x="0" y="0"/>
          <a:chExt cx="0" cy="0"/>
        </a:xfrm>
      </p:grpSpPr>
      <p:sp>
        <p:nvSpPr>
          <p:cNvPr id="173" name="Google Shape;173;p17"/>
          <p:cNvSpPr txBox="1"/>
          <p:nvPr>
            <p:ph type="title"/>
          </p:nvPr>
        </p:nvSpPr>
        <p:spPr>
          <a:xfrm>
            <a:off x="1297500" y="367875"/>
            <a:ext cx="7038900" cy="9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Design Specifications</a:t>
            </a:r>
            <a:endParaRPr/>
          </a:p>
        </p:txBody>
      </p:sp>
      <p:sp>
        <p:nvSpPr>
          <p:cNvPr id="174" name="Google Shape;174;p17"/>
          <p:cNvSpPr txBox="1"/>
          <p:nvPr>
            <p:ph idx="1" type="body"/>
          </p:nvPr>
        </p:nvSpPr>
        <p:spPr>
          <a:xfrm>
            <a:off x="3882600" y="3407700"/>
            <a:ext cx="1378800" cy="528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75" name="Google Shape;175;p17"/>
          <p:cNvPicPr preferRelativeResize="0"/>
          <p:nvPr/>
        </p:nvPicPr>
        <p:blipFill>
          <a:blip r:embed="rId3">
            <a:alphaModFix/>
          </a:blip>
          <a:stretch>
            <a:fillRect/>
          </a:stretch>
        </p:blipFill>
        <p:spPr>
          <a:xfrm>
            <a:off x="133418" y="831100"/>
            <a:ext cx="2866884" cy="2107825"/>
          </a:xfrm>
          <a:prstGeom prst="rect">
            <a:avLst/>
          </a:prstGeom>
          <a:noFill/>
          <a:ln>
            <a:noFill/>
          </a:ln>
        </p:spPr>
      </p:pic>
      <p:pic>
        <p:nvPicPr>
          <p:cNvPr id="176" name="Google Shape;176;p17"/>
          <p:cNvPicPr preferRelativeResize="0"/>
          <p:nvPr/>
        </p:nvPicPr>
        <p:blipFill>
          <a:blip r:embed="rId4">
            <a:alphaModFix/>
          </a:blip>
          <a:stretch>
            <a:fillRect/>
          </a:stretch>
        </p:blipFill>
        <p:spPr>
          <a:xfrm>
            <a:off x="3024550" y="3043675"/>
            <a:ext cx="3094900" cy="1793975"/>
          </a:xfrm>
          <a:prstGeom prst="rect">
            <a:avLst/>
          </a:prstGeom>
          <a:noFill/>
          <a:ln>
            <a:noFill/>
          </a:ln>
        </p:spPr>
      </p:pic>
      <p:pic>
        <p:nvPicPr>
          <p:cNvPr id="177" name="Google Shape;177;p17"/>
          <p:cNvPicPr preferRelativeResize="0"/>
          <p:nvPr/>
        </p:nvPicPr>
        <p:blipFill>
          <a:blip r:embed="rId5">
            <a:alphaModFix/>
          </a:blip>
          <a:stretch>
            <a:fillRect/>
          </a:stretch>
        </p:blipFill>
        <p:spPr>
          <a:xfrm>
            <a:off x="6012275" y="831100"/>
            <a:ext cx="2720298" cy="21078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1" name="Shape 181"/>
        <p:cNvGrpSpPr/>
        <p:nvPr/>
      </p:nvGrpSpPr>
      <p:grpSpPr>
        <a:xfrm>
          <a:off x="0" y="0"/>
          <a:ext cx="0" cy="0"/>
          <a:chOff x="0" y="0"/>
          <a:chExt cx="0" cy="0"/>
        </a:xfrm>
      </p:grpSpPr>
      <p:sp>
        <p:nvSpPr>
          <p:cNvPr id="182" name="Google Shape;182;p18"/>
          <p:cNvSpPr txBox="1"/>
          <p:nvPr>
            <p:ph type="title"/>
          </p:nvPr>
        </p:nvSpPr>
        <p:spPr>
          <a:xfrm>
            <a:off x="1297500" y="393750"/>
            <a:ext cx="7038900" cy="42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Topic 3: ER &amp; Manufacturing thus far</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83" name="Google Shape;183;p18"/>
          <p:cNvSpPr txBox="1"/>
          <p:nvPr>
            <p:ph idx="1" type="body"/>
          </p:nvPr>
        </p:nvSpPr>
        <p:spPr>
          <a:xfrm>
            <a:off x="2238925" y="2783550"/>
            <a:ext cx="762600" cy="629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84" name="Google Shape;184;p18"/>
          <p:cNvPicPr preferRelativeResize="0"/>
          <p:nvPr/>
        </p:nvPicPr>
        <p:blipFill rotWithShape="1">
          <a:blip r:embed="rId3">
            <a:alphaModFix/>
          </a:blip>
          <a:srcRect b="0" l="0" r="16051" t="11520"/>
          <a:stretch/>
        </p:blipFill>
        <p:spPr>
          <a:xfrm>
            <a:off x="1377341" y="1509125"/>
            <a:ext cx="2414256" cy="3392726"/>
          </a:xfrm>
          <a:prstGeom prst="rect">
            <a:avLst/>
          </a:prstGeom>
          <a:noFill/>
          <a:ln>
            <a:noFill/>
          </a:ln>
        </p:spPr>
      </p:pic>
      <p:sp>
        <p:nvSpPr>
          <p:cNvPr id="185" name="Google Shape;185;p18"/>
          <p:cNvSpPr txBox="1"/>
          <p:nvPr/>
        </p:nvSpPr>
        <p:spPr>
          <a:xfrm>
            <a:off x="3724675" y="893838"/>
            <a:ext cx="1225200" cy="54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FFFFFF"/>
                </a:solidFill>
                <a:latin typeface="Lato"/>
                <a:ea typeface="Lato"/>
                <a:cs typeface="Lato"/>
                <a:sym typeface="Lato"/>
              </a:rPr>
              <a:t>Sketches</a:t>
            </a:r>
            <a:endParaRPr sz="1800">
              <a:solidFill>
                <a:srgbClr val="FFFFFF"/>
              </a:solidFill>
              <a:latin typeface="Lato"/>
              <a:ea typeface="Lato"/>
              <a:cs typeface="Lato"/>
              <a:sym typeface="Lato"/>
            </a:endParaRPr>
          </a:p>
        </p:txBody>
      </p:sp>
      <p:pic>
        <p:nvPicPr>
          <p:cNvPr id="186" name="Google Shape;186;p18"/>
          <p:cNvPicPr preferRelativeResize="0"/>
          <p:nvPr/>
        </p:nvPicPr>
        <p:blipFill>
          <a:blip r:embed="rId4">
            <a:alphaModFix/>
          </a:blip>
          <a:stretch>
            <a:fillRect/>
          </a:stretch>
        </p:blipFill>
        <p:spPr>
          <a:xfrm>
            <a:off x="4303625" y="1438350"/>
            <a:ext cx="2609990" cy="3463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6"/>
                                        </p:tgtEl>
                                        <p:attrNameLst>
                                          <p:attrName>style.visibility</p:attrName>
                                        </p:attrNameLst>
                                      </p:cBhvr>
                                      <p:to>
                                        <p:strVal val="visible"/>
                                      </p:to>
                                    </p:set>
                                    <p:animEffect filter="fade" transition="in">
                                      <p:cBhvr>
                                        <p:cTn dur="1100"/>
                                        <p:tgtEl>
                                          <p:spTgt spid="18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0" name="Shape 190"/>
        <p:cNvGrpSpPr/>
        <p:nvPr/>
      </p:nvGrpSpPr>
      <p:grpSpPr>
        <a:xfrm>
          <a:off x="0" y="0"/>
          <a:ext cx="0" cy="0"/>
          <a:chOff x="0" y="0"/>
          <a:chExt cx="0" cy="0"/>
        </a:xfrm>
      </p:grpSpPr>
      <p:sp>
        <p:nvSpPr>
          <p:cNvPr id="191" name="Google Shape;191;p19"/>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General Concepts</a:t>
            </a:r>
            <a:endParaRPr/>
          </a:p>
        </p:txBody>
      </p:sp>
      <p:sp>
        <p:nvSpPr>
          <p:cNvPr id="192" name="Google Shape;192;p19"/>
          <p:cNvSpPr txBox="1"/>
          <p:nvPr>
            <p:ph idx="1" type="body"/>
          </p:nvPr>
        </p:nvSpPr>
        <p:spPr>
          <a:xfrm>
            <a:off x="2649475" y="2571750"/>
            <a:ext cx="1769400" cy="9960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93" name="Google Shape;193;p19"/>
          <p:cNvPicPr preferRelativeResize="0"/>
          <p:nvPr/>
        </p:nvPicPr>
        <p:blipFill>
          <a:blip r:embed="rId3">
            <a:alphaModFix/>
          </a:blip>
          <a:stretch>
            <a:fillRect/>
          </a:stretch>
        </p:blipFill>
        <p:spPr>
          <a:xfrm>
            <a:off x="705850" y="1126025"/>
            <a:ext cx="5858250" cy="3794225"/>
          </a:xfrm>
          <a:prstGeom prst="rect">
            <a:avLst/>
          </a:prstGeom>
          <a:noFill/>
          <a:ln>
            <a:noFill/>
          </a:ln>
        </p:spPr>
      </p:pic>
      <p:pic>
        <p:nvPicPr>
          <p:cNvPr id="194" name="Google Shape;194;p19"/>
          <p:cNvPicPr preferRelativeResize="0"/>
          <p:nvPr/>
        </p:nvPicPr>
        <p:blipFill>
          <a:blip r:embed="rId4">
            <a:alphaModFix/>
          </a:blip>
          <a:stretch>
            <a:fillRect/>
          </a:stretch>
        </p:blipFill>
        <p:spPr>
          <a:xfrm>
            <a:off x="6655013" y="3472450"/>
            <a:ext cx="1876425" cy="14478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8" name="Shape 198"/>
        <p:cNvGrpSpPr/>
        <p:nvPr/>
      </p:nvGrpSpPr>
      <p:grpSpPr>
        <a:xfrm>
          <a:off x="0" y="0"/>
          <a:ext cx="0" cy="0"/>
          <a:chOff x="0" y="0"/>
          <a:chExt cx="0" cy="0"/>
        </a:xfrm>
      </p:grpSpPr>
      <p:sp>
        <p:nvSpPr>
          <p:cNvPr id="199" name="Google Shape;199;p20"/>
          <p:cNvSpPr txBox="1"/>
          <p:nvPr>
            <p:ph type="title"/>
          </p:nvPr>
        </p:nvSpPr>
        <p:spPr>
          <a:xfrm>
            <a:off x="1220975" y="374625"/>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Upgraded Concept</a:t>
            </a:r>
            <a:endParaRPr/>
          </a:p>
        </p:txBody>
      </p:sp>
      <p:sp>
        <p:nvSpPr>
          <p:cNvPr id="200" name="Google Shape;200;p20"/>
          <p:cNvSpPr txBox="1"/>
          <p:nvPr>
            <p:ph idx="1" type="body"/>
          </p:nvPr>
        </p:nvSpPr>
        <p:spPr>
          <a:xfrm>
            <a:off x="2563375" y="2113825"/>
            <a:ext cx="1214700" cy="1004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201" name="Google Shape;201;p20"/>
          <p:cNvPicPr preferRelativeResize="0"/>
          <p:nvPr/>
        </p:nvPicPr>
        <p:blipFill>
          <a:blip r:embed="rId3">
            <a:alphaModFix/>
          </a:blip>
          <a:stretch>
            <a:fillRect/>
          </a:stretch>
        </p:blipFill>
        <p:spPr>
          <a:xfrm>
            <a:off x="299549" y="1160100"/>
            <a:ext cx="5642500" cy="3670150"/>
          </a:xfrm>
          <a:prstGeom prst="rect">
            <a:avLst/>
          </a:prstGeom>
          <a:noFill/>
          <a:ln>
            <a:noFill/>
          </a:ln>
        </p:spPr>
      </p:pic>
      <p:pic>
        <p:nvPicPr>
          <p:cNvPr id="202" name="Google Shape;202;p20"/>
          <p:cNvPicPr preferRelativeResize="0"/>
          <p:nvPr/>
        </p:nvPicPr>
        <p:blipFill>
          <a:blip r:embed="rId4">
            <a:alphaModFix/>
          </a:blip>
          <a:stretch>
            <a:fillRect/>
          </a:stretch>
        </p:blipFill>
        <p:spPr>
          <a:xfrm>
            <a:off x="6094463" y="1160105"/>
            <a:ext cx="2790825" cy="1908970"/>
          </a:xfrm>
          <a:prstGeom prst="rect">
            <a:avLst/>
          </a:prstGeom>
          <a:noFill/>
          <a:ln>
            <a:noFill/>
          </a:ln>
        </p:spPr>
      </p:pic>
      <p:pic>
        <p:nvPicPr>
          <p:cNvPr id="203" name="Google Shape;203;p20"/>
          <p:cNvPicPr preferRelativeResize="0"/>
          <p:nvPr/>
        </p:nvPicPr>
        <p:blipFill>
          <a:blip r:embed="rId5">
            <a:alphaModFix/>
          </a:blip>
          <a:stretch>
            <a:fillRect/>
          </a:stretch>
        </p:blipFill>
        <p:spPr>
          <a:xfrm>
            <a:off x="6219737" y="3288375"/>
            <a:ext cx="2540300" cy="15418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7" name="Shape 207"/>
        <p:cNvGrpSpPr/>
        <p:nvPr/>
      </p:nvGrpSpPr>
      <p:grpSpPr>
        <a:xfrm>
          <a:off x="0" y="0"/>
          <a:ext cx="0" cy="0"/>
          <a:chOff x="0" y="0"/>
          <a:chExt cx="0" cy="0"/>
        </a:xfrm>
      </p:grpSpPr>
      <p:sp>
        <p:nvSpPr>
          <p:cNvPr id="208" name="Google Shape;208;p21"/>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       Location of 7th requested support</a:t>
            </a:r>
            <a:endParaRPr/>
          </a:p>
        </p:txBody>
      </p:sp>
      <p:sp>
        <p:nvSpPr>
          <p:cNvPr id="209" name="Google Shape;209;p21"/>
          <p:cNvSpPr txBox="1"/>
          <p:nvPr>
            <p:ph idx="1" type="body"/>
          </p:nvPr>
        </p:nvSpPr>
        <p:spPr>
          <a:xfrm>
            <a:off x="890675" y="4387750"/>
            <a:ext cx="7276200" cy="5865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                                      Top                                                                                                                                     Side</a:t>
            </a:r>
            <a:endParaRPr/>
          </a:p>
        </p:txBody>
      </p:sp>
      <p:pic>
        <p:nvPicPr>
          <p:cNvPr id="210" name="Google Shape;210;p21"/>
          <p:cNvPicPr preferRelativeResize="0"/>
          <p:nvPr/>
        </p:nvPicPr>
        <p:blipFill>
          <a:blip r:embed="rId3">
            <a:alphaModFix/>
          </a:blip>
          <a:stretch>
            <a:fillRect/>
          </a:stretch>
        </p:blipFill>
        <p:spPr>
          <a:xfrm>
            <a:off x="308425" y="952400"/>
            <a:ext cx="3965070" cy="3346225"/>
          </a:xfrm>
          <a:prstGeom prst="rect">
            <a:avLst/>
          </a:prstGeom>
          <a:noFill/>
          <a:ln>
            <a:noFill/>
          </a:ln>
        </p:spPr>
      </p:pic>
      <p:pic>
        <p:nvPicPr>
          <p:cNvPr id="211" name="Google Shape;211;p21"/>
          <p:cNvPicPr preferRelativeResize="0"/>
          <p:nvPr/>
        </p:nvPicPr>
        <p:blipFill>
          <a:blip r:embed="rId4">
            <a:alphaModFix/>
          </a:blip>
          <a:stretch>
            <a:fillRect/>
          </a:stretch>
        </p:blipFill>
        <p:spPr>
          <a:xfrm>
            <a:off x="4876075" y="952388"/>
            <a:ext cx="3897825" cy="3346237"/>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Focus">
  <a:themeElements>
    <a:clrScheme name="Focus">
      <a:dk1>
        <a:srgbClr val="1B212C"/>
      </a:dk1>
      <a:lt1>
        <a:srgbClr val="FFFFFF"/>
      </a:lt1>
      <a:dk2>
        <a:srgbClr val="D9D9D9"/>
      </a:dk2>
      <a:lt2>
        <a:srgbClr val="82C7A5"/>
      </a:lt2>
      <a:accent1>
        <a:srgbClr val="0145AC"/>
      </a:accent1>
      <a:accent2>
        <a:srgbClr val="EECE1A"/>
      </a:accent2>
      <a:accent3>
        <a:srgbClr val="4E5567"/>
      </a:accent3>
      <a:accent4>
        <a:srgbClr val="F4D6AD"/>
      </a:accent4>
      <a:accent5>
        <a:srgbClr val="7890CD"/>
      </a:accent5>
      <a:accent6>
        <a:srgbClr val="F15E22"/>
      </a:accent6>
      <a:hlink>
        <a:srgbClr val="7890CD"/>
      </a:hlink>
      <a:folHlink>
        <a:srgbClr val="7890C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